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5.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6.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7.xml" ContentType="application/vnd.openxmlformats-officedocument.theme+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theme/theme8.xml" ContentType="application/vnd.openxmlformats-officedocument.theme+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 id="2147483674" r:id="rId3"/>
    <p:sldMasterId id="2147483687" r:id="rId4"/>
    <p:sldMasterId id="2147483700" r:id="rId5"/>
    <p:sldMasterId id="2147483713" r:id="rId6"/>
    <p:sldMasterId id="2147483726" r:id="rId7"/>
    <p:sldMasterId id="2147483739" r:id="rId8"/>
    <p:sldMasterId id="2147483752" r:id="rId9"/>
  </p:sldMasterIdLst>
  <p:notesMasterIdLst>
    <p:notesMasterId r:id="rId98"/>
  </p:notesMasterIdLst>
  <p:sldIdLst>
    <p:sldId id="256" r:id="rId10"/>
    <p:sldId id="257" r:id="rId11"/>
    <p:sldId id="258" r:id="rId12"/>
    <p:sldId id="259" r:id="rId13"/>
    <p:sldId id="260" r:id="rId14"/>
    <p:sldId id="261" r:id="rId15"/>
    <p:sldId id="262" r:id="rId16"/>
    <p:sldId id="263" r:id="rId17"/>
    <p:sldId id="264" r:id="rId18"/>
    <p:sldId id="265" r:id="rId19"/>
    <p:sldId id="266" r:id="rId20"/>
    <p:sldId id="267" r:id="rId21"/>
    <p:sldId id="268" r:id="rId22"/>
    <p:sldId id="269" r:id="rId23"/>
    <p:sldId id="270" r:id="rId24"/>
    <p:sldId id="271" r:id="rId25"/>
    <p:sldId id="272" r:id="rId26"/>
    <p:sldId id="273" r:id="rId27"/>
    <p:sldId id="274" r:id="rId28"/>
    <p:sldId id="275" r:id="rId29"/>
    <p:sldId id="276" r:id="rId30"/>
    <p:sldId id="277" r:id="rId31"/>
    <p:sldId id="278" r:id="rId32"/>
    <p:sldId id="279" r:id="rId33"/>
    <p:sldId id="280" r:id="rId34"/>
    <p:sldId id="281" r:id="rId35"/>
    <p:sldId id="282" r:id="rId36"/>
    <p:sldId id="284" r:id="rId37"/>
    <p:sldId id="285" r:id="rId38"/>
    <p:sldId id="286" r:id="rId39"/>
    <p:sldId id="287" r:id="rId40"/>
    <p:sldId id="288" r:id="rId41"/>
    <p:sldId id="289" r:id="rId42"/>
    <p:sldId id="290" r:id="rId43"/>
    <p:sldId id="291" r:id="rId44"/>
    <p:sldId id="292" r:id="rId45"/>
    <p:sldId id="293" r:id="rId46"/>
    <p:sldId id="294" r:id="rId47"/>
    <p:sldId id="295" r:id="rId48"/>
    <p:sldId id="296" r:id="rId49"/>
    <p:sldId id="297" r:id="rId50"/>
    <p:sldId id="298" r:id="rId51"/>
    <p:sldId id="299" r:id="rId52"/>
    <p:sldId id="300" r:id="rId53"/>
    <p:sldId id="301" r:id="rId54"/>
    <p:sldId id="302" r:id="rId55"/>
    <p:sldId id="303" r:id="rId56"/>
    <p:sldId id="304" r:id="rId57"/>
    <p:sldId id="306" r:id="rId58"/>
    <p:sldId id="307" r:id="rId59"/>
    <p:sldId id="308" r:id="rId60"/>
    <p:sldId id="309" r:id="rId61"/>
    <p:sldId id="310" r:id="rId62"/>
    <p:sldId id="311" r:id="rId63"/>
    <p:sldId id="312" r:id="rId64"/>
    <p:sldId id="313" r:id="rId65"/>
    <p:sldId id="314" r:id="rId66"/>
    <p:sldId id="315" r:id="rId67"/>
    <p:sldId id="316" r:id="rId68"/>
    <p:sldId id="317" r:id="rId69"/>
    <p:sldId id="318" r:id="rId70"/>
    <p:sldId id="319" r:id="rId71"/>
    <p:sldId id="320" r:id="rId72"/>
    <p:sldId id="338" r:id="rId73"/>
    <p:sldId id="321" r:id="rId74"/>
    <p:sldId id="322" r:id="rId75"/>
    <p:sldId id="323" r:id="rId76"/>
    <p:sldId id="324" r:id="rId77"/>
    <p:sldId id="339" r:id="rId78"/>
    <p:sldId id="340" r:id="rId79"/>
    <p:sldId id="341" r:id="rId80"/>
    <p:sldId id="342" r:id="rId81"/>
    <p:sldId id="343" r:id="rId82"/>
    <p:sldId id="325" r:id="rId83"/>
    <p:sldId id="344" r:id="rId84"/>
    <p:sldId id="326" r:id="rId85"/>
    <p:sldId id="327" r:id="rId86"/>
    <p:sldId id="328" r:id="rId87"/>
    <p:sldId id="329" r:id="rId88"/>
    <p:sldId id="330" r:id="rId89"/>
    <p:sldId id="331" r:id="rId90"/>
    <p:sldId id="332" r:id="rId91"/>
    <p:sldId id="333" r:id="rId92"/>
    <p:sldId id="334" r:id="rId93"/>
    <p:sldId id="335" r:id="rId94"/>
    <p:sldId id="336" r:id="rId95"/>
    <p:sldId id="337" r:id="rId96"/>
    <p:sldId id="346" r:id="rId97"/>
  </p:sldIdLst>
  <p:sldSz cx="9144000" cy="6858000" type="screen4x3"/>
  <p:notesSz cx="6858000" cy="9144000"/>
  <p:defaultText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A9463"/>
    <a:srgbClr val="3B754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10" d="100"/>
          <a:sy n="110" d="100"/>
        </p:scale>
        <p:origin x="1614"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7.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slide" Target="slides/slide38.xml"/><Relationship Id="rId50" Type="http://schemas.openxmlformats.org/officeDocument/2006/relationships/slide" Target="slides/slide41.xml"/><Relationship Id="rId55" Type="http://schemas.openxmlformats.org/officeDocument/2006/relationships/slide" Target="slides/slide46.xml"/><Relationship Id="rId63" Type="http://schemas.openxmlformats.org/officeDocument/2006/relationships/slide" Target="slides/slide54.xml"/><Relationship Id="rId68" Type="http://schemas.openxmlformats.org/officeDocument/2006/relationships/slide" Target="slides/slide59.xml"/><Relationship Id="rId76" Type="http://schemas.openxmlformats.org/officeDocument/2006/relationships/slide" Target="slides/slide67.xml"/><Relationship Id="rId84" Type="http://schemas.openxmlformats.org/officeDocument/2006/relationships/slide" Target="slides/slide75.xml"/><Relationship Id="rId89" Type="http://schemas.openxmlformats.org/officeDocument/2006/relationships/slide" Target="slides/slide80.xml"/><Relationship Id="rId97" Type="http://schemas.openxmlformats.org/officeDocument/2006/relationships/slide" Target="slides/slide88.xml"/><Relationship Id="rId7" Type="http://schemas.openxmlformats.org/officeDocument/2006/relationships/slideMaster" Target="slideMasters/slideMaster7.xml"/><Relationship Id="rId71" Type="http://schemas.openxmlformats.org/officeDocument/2006/relationships/slide" Target="slides/slide62.xml"/><Relationship Id="rId92" Type="http://schemas.openxmlformats.org/officeDocument/2006/relationships/slide" Target="slides/slide83.xml"/><Relationship Id="rId2" Type="http://schemas.openxmlformats.org/officeDocument/2006/relationships/slideMaster" Target="slideMasters/slideMaster2.xml"/><Relationship Id="rId16" Type="http://schemas.openxmlformats.org/officeDocument/2006/relationships/slide" Target="slides/slide7.xml"/><Relationship Id="rId29" Type="http://schemas.openxmlformats.org/officeDocument/2006/relationships/slide" Target="slides/slide20.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slide" Target="slides/slide44.xml"/><Relationship Id="rId58" Type="http://schemas.openxmlformats.org/officeDocument/2006/relationships/slide" Target="slides/slide49.xml"/><Relationship Id="rId66" Type="http://schemas.openxmlformats.org/officeDocument/2006/relationships/slide" Target="slides/slide57.xml"/><Relationship Id="rId74" Type="http://schemas.openxmlformats.org/officeDocument/2006/relationships/slide" Target="slides/slide65.xml"/><Relationship Id="rId79" Type="http://schemas.openxmlformats.org/officeDocument/2006/relationships/slide" Target="slides/slide70.xml"/><Relationship Id="rId87" Type="http://schemas.openxmlformats.org/officeDocument/2006/relationships/slide" Target="slides/slide78.xml"/><Relationship Id="rId102" Type="http://schemas.openxmlformats.org/officeDocument/2006/relationships/tableStyles" Target="tableStyles.xml"/><Relationship Id="rId5" Type="http://schemas.openxmlformats.org/officeDocument/2006/relationships/slideMaster" Target="slideMasters/slideMaster5.xml"/><Relationship Id="rId61" Type="http://schemas.openxmlformats.org/officeDocument/2006/relationships/slide" Target="slides/slide52.xml"/><Relationship Id="rId82" Type="http://schemas.openxmlformats.org/officeDocument/2006/relationships/slide" Target="slides/slide73.xml"/><Relationship Id="rId90" Type="http://schemas.openxmlformats.org/officeDocument/2006/relationships/slide" Target="slides/slide81.xml"/><Relationship Id="rId95" Type="http://schemas.openxmlformats.org/officeDocument/2006/relationships/slide" Target="slides/slide86.xml"/><Relationship Id="rId19" Type="http://schemas.openxmlformats.org/officeDocument/2006/relationships/slide" Target="slides/slide10.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slide" Target="slides/slide47.xml"/><Relationship Id="rId64" Type="http://schemas.openxmlformats.org/officeDocument/2006/relationships/slide" Target="slides/slide55.xml"/><Relationship Id="rId69" Type="http://schemas.openxmlformats.org/officeDocument/2006/relationships/slide" Target="slides/slide60.xml"/><Relationship Id="rId77" Type="http://schemas.openxmlformats.org/officeDocument/2006/relationships/slide" Target="slides/slide68.xml"/><Relationship Id="rId100" Type="http://schemas.openxmlformats.org/officeDocument/2006/relationships/viewProps" Target="viewProps.xml"/><Relationship Id="rId8" Type="http://schemas.openxmlformats.org/officeDocument/2006/relationships/slideMaster" Target="slideMasters/slideMaster8.xml"/><Relationship Id="rId51" Type="http://schemas.openxmlformats.org/officeDocument/2006/relationships/slide" Target="slides/slide42.xml"/><Relationship Id="rId72" Type="http://schemas.openxmlformats.org/officeDocument/2006/relationships/slide" Target="slides/slide63.xml"/><Relationship Id="rId80" Type="http://schemas.openxmlformats.org/officeDocument/2006/relationships/slide" Target="slides/slide71.xml"/><Relationship Id="rId85" Type="http://schemas.openxmlformats.org/officeDocument/2006/relationships/slide" Target="slides/slide76.xml"/><Relationship Id="rId93" Type="http://schemas.openxmlformats.org/officeDocument/2006/relationships/slide" Target="slides/slide84.xml"/><Relationship Id="rId98"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slide" Target="slides/slide50.xml"/><Relationship Id="rId67" Type="http://schemas.openxmlformats.org/officeDocument/2006/relationships/slide" Target="slides/slide58.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slide" Target="slides/slide53.xml"/><Relationship Id="rId70" Type="http://schemas.openxmlformats.org/officeDocument/2006/relationships/slide" Target="slides/slide61.xml"/><Relationship Id="rId75" Type="http://schemas.openxmlformats.org/officeDocument/2006/relationships/slide" Target="slides/slide66.xml"/><Relationship Id="rId83" Type="http://schemas.openxmlformats.org/officeDocument/2006/relationships/slide" Target="slides/slide74.xml"/><Relationship Id="rId88" Type="http://schemas.openxmlformats.org/officeDocument/2006/relationships/slide" Target="slides/slide79.xml"/><Relationship Id="rId91" Type="http://schemas.openxmlformats.org/officeDocument/2006/relationships/slide" Target="slides/slide82.xml"/><Relationship Id="rId96" Type="http://schemas.openxmlformats.org/officeDocument/2006/relationships/slide" Target="slides/slide87.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 Id="rId10" Type="http://schemas.openxmlformats.org/officeDocument/2006/relationships/slide" Target="slides/slide1.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slide" Target="slides/slide51.xml"/><Relationship Id="rId65" Type="http://schemas.openxmlformats.org/officeDocument/2006/relationships/slide" Target="slides/slide56.xml"/><Relationship Id="rId73" Type="http://schemas.openxmlformats.org/officeDocument/2006/relationships/slide" Target="slides/slide64.xml"/><Relationship Id="rId78" Type="http://schemas.openxmlformats.org/officeDocument/2006/relationships/slide" Target="slides/slide69.xml"/><Relationship Id="rId81" Type="http://schemas.openxmlformats.org/officeDocument/2006/relationships/slide" Target="slides/slide72.xml"/><Relationship Id="rId86" Type="http://schemas.openxmlformats.org/officeDocument/2006/relationships/slide" Target="slides/slide77.xml"/><Relationship Id="rId94" Type="http://schemas.openxmlformats.org/officeDocument/2006/relationships/slide" Target="slides/slide85.xml"/><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 Target="slides/slide4.xml"/><Relationship Id="rId18" Type="http://schemas.openxmlformats.org/officeDocument/2006/relationships/slide" Target="slides/slide9.xml"/><Relationship Id="rId39" Type="http://schemas.openxmlformats.org/officeDocument/2006/relationships/slide" Target="slides/slide3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45" name="PlaceHolder 1"/>
          <p:cNvSpPr>
            <a:spLocks noGrp="1" noRot="1" noChangeAspect="1"/>
          </p:cNvSpPr>
          <p:nvPr>
            <p:ph type="sldImg"/>
          </p:nvPr>
        </p:nvSpPr>
        <p:spPr>
          <a:xfrm>
            <a:off x="216000" y="812520"/>
            <a:ext cx="7127280" cy="4008960"/>
          </a:xfrm>
          <a:prstGeom prst="rect">
            <a:avLst/>
          </a:prstGeom>
        </p:spPr>
        <p:txBody>
          <a:bodyPr lIns="0" tIns="0" rIns="0" bIns="0" anchor="ctr">
            <a:noAutofit/>
          </a:bodyPr>
          <a:lstStyle/>
          <a:p>
            <a:pPr algn="ctr"/>
            <a:r>
              <a:rPr lang="sr-Latn-RS" sz="4400" b="0" strike="noStrike" spc="-1">
                <a:latin typeface="Arial"/>
              </a:rPr>
              <a:t>Click to move the slide</a:t>
            </a:r>
          </a:p>
        </p:txBody>
      </p:sp>
      <p:sp>
        <p:nvSpPr>
          <p:cNvPr id="346" name="PlaceHolder 2"/>
          <p:cNvSpPr>
            <a:spLocks noGrp="1"/>
          </p:cNvSpPr>
          <p:nvPr>
            <p:ph type="body"/>
          </p:nvPr>
        </p:nvSpPr>
        <p:spPr>
          <a:xfrm>
            <a:off x="756000" y="5078520"/>
            <a:ext cx="6047640" cy="4811040"/>
          </a:xfrm>
          <a:prstGeom prst="rect">
            <a:avLst/>
          </a:prstGeom>
        </p:spPr>
        <p:txBody>
          <a:bodyPr lIns="0" tIns="0" rIns="0" bIns="0">
            <a:noAutofit/>
          </a:bodyPr>
          <a:lstStyle/>
          <a:p>
            <a:r>
              <a:rPr lang="sr-Latn-RS" sz="2000" b="0" strike="noStrike" spc="-1">
                <a:latin typeface="Arial"/>
              </a:rPr>
              <a:t>Click to edit the notes format</a:t>
            </a:r>
          </a:p>
        </p:txBody>
      </p:sp>
      <p:sp>
        <p:nvSpPr>
          <p:cNvPr id="347" name="PlaceHolder 3"/>
          <p:cNvSpPr>
            <a:spLocks noGrp="1"/>
          </p:cNvSpPr>
          <p:nvPr>
            <p:ph type="hdr"/>
          </p:nvPr>
        </p:nvSpPr>
        <p:spPr>
          <a:xfrm>
            <a:off x="0" y="0"/>
            <a:ext cx="3280680" cy="534240"/>
          </a:xfrm>
          <a:prstGeom prst="rect">
            <a:avLst/>
          </a:prstGeom>
        </p:spPr>
        <p:txBody>
          <a:bodyPr lIns="0" tIns="0" rIns="0" bIns="0">
            <a:noAutofit/>
          </a:bodyPr>
          <a:lstStyle/>
          <a:p>
            <a:r>
              <a:rPr lang="sr-Latn-RS" sz="1400" b="0" strike="noStrike" spc="-1">
                <a:latin typeface="Times New Roman"/>
              </a:rPr>
              <a:t> </a:t>
            </a:r>
          </a:p>
        </p:txBody>
      </p:sp>
      <p:sp>
        <p:nvSpPr>
          <p:cNvPr id="348" name="PlaceHolder 4"/>
          <p:cNvSpPr>
            <a:spLocks noGrp="1"/>
          </p:cNvSpPr>
          <p:nvPr>
            <p:ph type="dt"/>
          </p:nvPr>
        </p:nvSpPr>
        <p:spPr>
          <a:xfrm>
            <a:off x="4278960" y="0"/>
            <a:ext cx="3280680" cy="534240"/>
          </a:xfrm>
          <a:prstGeom prst="rect">
            <a:avLst/>
          </a:prstGeom>
        </p:spPr>
        <p:txBody>
          <a:bodyPr lIns="0" tIns="0" rIns="0" bIns="0">
            <a:noAutofit/>
          </a:bodyPr>
          <a:lstStyle/>
          <a:p>
            <a:pPr algn="r"/>
            <a:r>
              <a:rPr lang="sr-Latn-RS" sz="1400" b="0" strike="noStrike" spc="-1">
                <a:latin typeface="Times New Roman"/>
              </a:rPr>
              <a:t> </a:t>
            </a:r>
          </a:p>
        </p:txBody>
      </p:sp>
      <p:sp>
        <p:nvSpPr>
          <p:cNvPr id="349" name="PlaceHolder 5"/>
          <p:cNvSpPr>
            <a:spLocks noGrp="1"/>
          </p:cNvSpPr>
          <p:nvPr>
            <p:ph type="ftr"/>
          </p:nvPr>
        </p:nvSpPr>
        <p:spPr>
          <a:xfrm>
            <a:off x="0" y="10157400"/>
            <a:ext cx="3280680" cy="534240"/>
          </a:xfrm>
          <a:prstGeom prst="rect">
            <a:avLst/>
          </a:prstGeom>
        </p:spPr>
        <p:txBody>
          <a:bodyPr lIns="0" tIns="0" rIns="0" bIns="0" anchor="b">
            <a:noAutofit/>
          </a:bodyPr>
          <a:lstStyle/>
          <a:p>
            <a:r>
              <a:rPr lang="sr-Latn-RS" sz="1400" b="0" strike="noStrike" spc="-1">
                <a:latin typeface="Times New Roman"/>
              </a:rPr>
              <a:t> </a:t>
            </a:r>
          </a:p>
        </p:txBody>
      </p:sp>
      <p:sp>
        <p:nvSpPr>
          <p:cNvPr id="350" name="PlaceHolder 6"/>
          <p:cNvSpPr>
            <a:spLocks noGrp="1"/>
          </p:cNvSpPr>
          <p:nvPr>
            <p:ph type="sldNum"/>
          </p:nvPr>
        </p:nvSpPr>
        <p:spPr>
          <a:xfrm>
            <a:off x="4278960" y="10157400"/>
            <a:ext cx="3280680" cy="534240"/>
          </a:xfrm>
          <a:prstGeom prst="rect">
            <a:avLst/>
          </a:prstGeom>
        </p:spPr>
        <p:txBody>
          <a:bodyPr lIns="0" tIns="0" rIns="0" bIns="0" anchor="b">
            <a:noAutofit/>
          </a:bodyPr>
          <a:lstStyle/>
          <a:p>
            <a:pPr algn="r"/>
            <a:fld id="{91274575-21E5-4518-8C5B-1451B41B704B}" type="slidenum">
              <a:rPr lang="sr-Latn-RS" sz="1400" b="0" strike="noStrike" spc="-1">
                <a:latin typeface="Times New Roman"/>
              </a:rPr>
              <a:t>‹#›</a:t>
            </a:fld>
            <a:endParaRPr lang="sr-Latn-RS" sz="1400" b="0" strike="noStrike" spc="-1">
              <a:latin typeface="Times New Roman"/>
            </a:endParaRPr>
          </a:p>
        </p:txBody>
      </p:sp>
    </p:spTree>
    <p:extLst>
      <p:ext uri="{BB962C8B-B14F-4D97-AF65-F5344CB8AC3E}">
        <p14:creationId xmlns:p14="http://schemas.microsoft.com/office/powerpoint/2010/main" val="11193908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9"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E4948254-3C6F-456C-AE76-02B2BEEEB188}" type="slidenum">
              <a:rPr lang="sr-Latn-RS" sz="1200" b="0" strike="noStrike" spc="-1">
                <a:solidFill>
                  <a:srgbClr val="000000"/>
                </a:solidFill>
                <a:latin typeface="Times New Roman"/>
                <a:ea typeface="Microsoft YaHei"/>
              </a:rPr>
              <a:t>1</a:t>
            </a:fld>
            <a:endParaRPr lang="sr-Latn-RS" sz="1200" b="0" strike="noStrike" spc="-1">
              <a:latin typeface="Arial"/>
            </a:endParaRPr>
          </a:p>
        </p:txBody>
      </p:sp>
      <p:sp>
        <p:nvSpPr>
          <p:cNvPr id="560" name="PlaceHolder 2"/>
          <p:cNvSpPr>
            <a:spLocks noGrp="1" noRot="1" noChangeAspect="1"/>
          </p:cNvSpPr>
          <p:nvPr>
            <p:ph type="sldImg"/>
          </p:nvPr>
        </p:nvSpPr>
        <p:spPr>
          <a:xfrm>
            <a:off x="1143000" y="685800"/>
            <a:ext cx="4570560" cy="3427560"/>
          </a:xfrm>
          <a:prstGeom prst="rect">
            <a:avLst/>
          </a:prstGeom>
        </p:spPr>
      </p:sp>
      <p:sp>
        <p:nvSpPr>
          <p:cNvPr id="561"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5301769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6"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798ADD45-0607-4813-8690-11790CEB02AE}" type="slidenum">
              <a:rPr lang="sr-Latn-RS" sz="1200" b="0" strike="noStrike" spc="-1">
                <a:solidFill>
                  <a:srgbClr val="000000"/>
                </a:solidFill>
                <a:latin typeface="Times New Roman"/>
                <a:ea typeface="Microsoft YaHei"/>
              </a:rPr>
              <a:t>10</a:t>
            </a:fld>
            <a:endParaRPr lang="sr-Latn-RS" sz="1200" b="0" strike="noStrike" spc="-1">
              <a:latin typeface="Arial"/>
            </a:endParaRPr>
          </a:p>
        </p:txBody>
      </p:sp>
      <p:sp>
        <p:nvSpPr>
          <p:cNvPr id="587" name="PlaceHolder 2"/>
          <p:cNvSpPr>
            <a:spLocks noGrp="1" noRot="1" noChangeAspect="1"/>
          </p:cNvSpPr>
          <p:nvPr>
            <p:ph type="sldImg"/>
          </p:nvPr>
        </p:nvSpPr>
        <p:spPr>
          <a:xfrm>
            <a:off x="1143000" y="685800"/>
            <a:ext cx="4570560" cy="3427560"/>
          </a:xfrm>
          <a:prstGeom prst="rect">
            <a:avLst/>
          </a:prstGeom>
        </p:spPr>
      </p:sp>
      <p:sp>
        <p:nvSpPr>
          <p:cNvPr id="588"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21839614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9"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78667CD0-36F2-4527-997F-D235EE8F6B79}" type="slidenum">
              <a:rPr lang="sr-Latn-RS" sz="1200" b="0" strike="noStrike" spc="-1">
                <a:solidFill>
                  <a:srgbClr val="000000"/>
                </a:solidFill>
                <a:latin typeface="Times New Roman"/>
                <a:ea typeface="Microsoft YaHei"/>
              </a:rPr>
              <a:t>11</a:t>
            </a:fld>
            <a:endParaRPr lang="sr-Latn-RS" sz="1200" b="0" strike="noStrike" spc="-1">
              <a:latin typeface="Arial"/>
            </a:endParaRPr>
          </a:p>
        </p:txBody>
      </p:sp>
      <p:sp>
        <p:nvSpPr>
          <p:cNvPr id="590" name="PlaceHolder 2"/>
          <p:cNvSpPr>
            <a:spLocks noGrp="1" noRot="1" noChangeAspect="1"/>
          </p:cNvSpPr>
          <p:nvPr>
            <p:ph type="sldImg"/>
          </p:nvPr>
        </p:nvSpPr>
        <p:spPr>
          <a:xfrm>
            <a:off x="1143000" y="685800"/>
            <a:ext cx="4570560" cy="3427560"/>
          </a:xfrm>
          <a:prstGeom prst="rect">
            <a:avLst/>
          </a:prstGeom>
        </p:spPr>
      </p:sp>
      <p:sp>
        <p:nvSpPr>
          <p:cNvPr id="591"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20018428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2"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4F4177E6-F9D6-411D-AFF5-D904BD0763E4}" type="slidenum">
              <a:rPr lang="sr-Latn-RS" sz="1200" b="0" strike="noStrike" spc="-1">
                <a:solidFill>
                  <a:srgbClr val="000000"/>
                </a:solidFill>
                <a:latin typeface="Times New Roman"/>
                <a:ea typeface="Microsoft YaHei"/>
              </a:rPr>
              <a:t>12</a:t>
            </a:fld>
            <a:endParaRPr lang="sr-Latn-RS" sz="1200" b="0" strike="noStrike" spc="-1">
              <a:latin typeface="Arial"/>
            </a:endParaRPr>
          </a:p>
        </p:txBody>
      </p:sp>
      <p:sp>
        <p:nvSpPr>
          <p:cNvPr id="593" name="PlaceHolder 2"/>
          <p:cNvSpPr>
            <a:spLocks noGrp="1" noRot="1" noChangeAspect="1"/>
          </p:cNvSpPr>
          <p:nvPr>
            <p:ph type="sldImg"/>
          </p:nvPr>
        </p:nvSpPr>
        <p:spPr>
          <a:xfrm>
            <a:off x="1143000" y="685800"/>
            <a:ext cx="4570560" cy="3427560"/>
          </a:xfrm>
          <a:prstGeom prst="rect">
            <a:avLst/>
          </a:prstGeom>
        </p:spPr>
      </p:sp>
      <p:sp>
        <p:nvSpPr>
          <p:cNvPr id="594"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34055579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5"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BBC88C42-1620-43EE-B427-AF654C2E1517}" type="slidenum">
              <a:rPr lang="sr-Latn-RS" sz="1200" b="0" strike="noStrike" spc="-1">
                <a:solidFill>
                  <a:srgbClr val="000000"/>
                </a:solidFill>
                <a:latin typeface="Times New Roman"/>
                <a:ea typeface="Microsoft YaHei"/>
              </a:rPr>
              <a:t>13</a:t>
            </a:fld>
            <a:endParaRPr lang="sr-Latn-RS" sz="1200" b="0" strike="noStrike" spc="-1">
              <a:latin typeface="Arial"/>
            </a:endParaRPr>
          </a:p>
        </p:txBody>
      </p:sp>
      <p:sp>
        <p:nvSpPr>
          <p:cNvPr id="596" name="PlaceHolder 2"/>
          <p:cNvSpPr>
            <a:spLocks noGrp="1" noRot="1" noChangeAspect="1"/>
          </p:cNvSpPr>
          <p:nvPr>
            <p:ph type="sldImg"/>
          </p:nvPr>
        </p:nvSpPr>
        <p:spPr>
          <a:xfrm>
            <a:off x="1143000" y="685800"/>
            <a:ext cx="4570560" cy="3427560"/>
          </a:xfrm>
          <a:prstGeom prst="rect">
            <a:avLst/>
          </a:prstGeom>
        </p:spPr>
      </p:sp>
      <p:sp>
        <p:nvSpPr>
          <p:cNvPr id="597"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32838473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8"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FD1CA2DD-C100-4743-A282-B2078C9736BF}" type="slidenum">
              <a:rPr lang="sr-Latn-RS" sz="1200" b="0" strike="noStrike" spc="-1">
                <a:solidFill>
                  <a:srgbClr val="000000"/>
                </a:solidFill>
                <a:latin typeface="Times New Roman"/>
                <a:ea typeface="Microsoft YaHei"/>
              </a:rPr>
              <a:t>14</a:t>
            </a:fld>
            <a:endParaRPr lang="sr-Latn-RS" sz="1200" b="0" strike="noStrike" spc="-1">
              <a:latin typeface="Arial"/>
            </a:endParaRPr>
          </a:p>
        </p:txBody>
      </p:sp>
      <p:sp>
        <p:nvSpPr>
          <p:cNvPr id="599" name="PlaceHolder 2"/>
          <p:cNvSpPr>
            <a:spLocks noGrp="1" noRot="1" noChangeAspect="1"/>
          </p:cNvSpPr>
          <p:nvPr>
            <p:ph type="sldImg"/>
          </p:nvPr>
        </p:nvSpPr>
        <p:spPr>
          <a:xfrm>
            <a:off x="1143000" y="685800"/>
            <a:ext cx="4570560" cy="3427560"/>
          </a:xfrm>
          <a:prstGeom prst="rect">
            <a:avLst/>
          </a:prstGeom>
        </p:spPr>
      </p:sp>
      <p:sp>
        <p:nvSpPr>
          <p:cNvPr id="600"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17405379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1"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7000FF77-554E-4A89-9B2F-9C54F7B80A1A}" type="slidenum">
              <a:rPr lang="sr-Latn-RS" sz="1200" b="0" strike="noStrike" spc="-1">
                <a:solidFill>
                  <a:srgbClr val="000000"/>
                </a:solidFill>
                <a:latin typeface="Times New Roman"/>
                <a:ea typeface="Microsoft YaHei"/>
              </a:rPr>
              <a:t>15</a:t>
            </a:fld>
            <a:endParaRPr lang="sr-Latn-RS" sz="1200" b="0" strike="noStrike" spc="-1">
              <a:latin typeface="Arial"/>
            </a:endParaRPr>
          </a:p>
        </p:txBody>
      </p:sp>
      <p:sp>
        <p:nvSpPr>
          <p:cNvPr id="602" name="PlaceHolder 2"/>
          <p:cNvSpPr>
            <a:spLocks noGrp="1" noRot="1" noChangeAspect="1"/>
          </p:cNvSpPr>
          <p:nvPr>
            <p:ph type="sldImg"/>
          </p:nvPr>
        </p:nvSpPr>
        <p:spPr>
          <a:xfrm>
            <a:off x="1143000" y="685800"/>
            <a:ext cx="4570560" cy="3427560"/>
          </a:xfrm>
          <a:prstGeom prst="rect">
            <a:avLst/>
          </a:prstGeom>
        </p:spPr>
      </p:sp>
      <p:sp>
        <p:nvSpPr>
          <p:cNvPr id="603"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40889040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4C6798DE-ADDE-46FA-BBBE-6124172CBC45}" type="slidenum">
              <a:rPr lang="sr-Latn-RS" sz="1200" b="0" strike="noStrike" spc="-1">
                <a:solidFill>
                  <a:srgbClr val="000000"/>
                </a:solidFill>
                <a:latin typeface="Times New Roman"/>
                <a:ea typeface="Microsoft YaHei"/>
              </a:rPr>
              <a:t>16</a:t>
            </a:fld>
            <a:endParaRPr lang="sr-Latn-RS" sz="1200" b="0" strike="noStrike" spc="-1">
              <a:latin typeface="Arial"/>
            </a:endParaRPr>
          </a:p>
        </p:txBody>
      </p:sp>
      <p:sp>
        <p:nvSpPr>
          <p:cNvPr id="605" name="PlaceHolder 2"/>
          <p:cNvSpPr>
            <a:spLocks noGrp="1" noRot="1" noChangeAspect="1"/>
          </p:cNvSpPr>
          <p:nvPr>
            <p:ph type="sldImg"/>
          </p:nvPr>
        </p:nvSpPr>
        <p:spPr>
          <a:xfrm>
            <a:off x="1143000" y="685800"/>
            <a:ext cx="4570560" cy="3427560"/>
          </a:xfrm>
          <a:prstGeom prst="rect">
            <a:avLst/>
          </a:prstGeom>
        </p:spPr>
      </p:sp>
      <p:sp>
        <p:nvSpPr>
          <p:cNvPr id="606"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32651801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7"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9B401968-96ED-4454-816A-BD63CC7B1C23}" type="slidenum">
              <a:rPr lang="sr-Latn-RS" sz="1200" b="0" strike="noStrike" spc="-1">
                <a:solidFill>
                  <a:srgbClr val="000000"/>
                </a:solidFill>
                <a:latin typeface="Times New Roman"/>
                <a:ea typeface="Microsoft YaHei"/>
              </a:rPr>
              <a:t>17</a:t>
            </a:fld>
            <a:endParaRPr lang="sr-Latn-RS" sz="1200" b="0" strike="noStrike" spc="-1">
              <a:latin typeface="Arial"/>
            </a:endParaRPr>
          </a:p>
        </p:txBody>
      </p:sp>
      <p:sp>
        <p:nvSpPr>
          <p:cNvPr id="608" name="PlaceHolder 2"/>
          <p:cNvSpPr>
            <a:spLocks noGrp="1" noRot="1" noChangeAspect="1"/>
          </p:cNvSpPr>
          <p:nvPr>
            <p:ph type="sldImg"/>
          </p:nvPr>
        </p:nvSpPr>
        <p:spPr>
          <a:xfrm>
            <a:off x="1143000" y="685800"/>
            <a:ext cx="4570560" cy="3427560"/>
          </a:xfrm>
          <a:prstGeom prst="rect">
            <a:avLst/>
          </a:prstGeom>
        </p:spPr>
      </p:sp>
      <p:sp>
        <p:nvSpPr>
          <p:cNvPr id="609"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4252307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0"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18691AEF-0B63-4B9D-BF33-541A72A70AC8}" type="slidenum">
              <a:rPr lang="sr-Latn-RS" sz="1200" b="0" strike="noStrike" spc="-1">
                <a:solidFill>
                  <a:srgbClr val="000000"/>
                </a:solidFill>
                <a:latin typeface="Times New Roman"/>
                <a:ea typeface="Microsoft YaHei"/>
              </a:rPr>
              <a:t>18</a:t>
            </a:fld>
            <a:endParaRPr lang="sr-Latn-RS" sz="1200" b="0" strike="noStrike" spc="-1">
              <a:latin typeface="Arial"/>
            </a:endParaRPr>
          </a:p>
        </p:txBody>
      </p:sp>
      <p:sp>
        <p:nvSpPr>
          <p:cNvPr id="611" name="PlaceHolder 2"/>
          <p:cNvSpPr>
            <a:spLocks noGrp="1" noRot="1" noChangeAspect="1"/>
          </p:cNvSpPr>
          <p:nvPr>
            <p:ph type="sldImg"/>
          </p:nvPr>
        </p:nvSpPr>
        <p:spPr>
          <a:xfrm>
            <a:off x="1143000" y="685800"/>
            <a:ext cx="4570560" cy="3427560"/>
          </a:xfrm>
          <a:prstGeom prst="rect">
            <a:avLst/>
          </a:prstGeom>
        </p:spPr>
      </p:sp>
      <p:sp>
        <p:nvSpPr>
          <p:cNvPr id="612"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21568645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3"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74C0548A-BD59-44C7-930A-4895DF6A7132}" type="slidenum">
              <a:rPr lang="sr-Latn-RS" sz="1200" b="0" strike="noStrike" spc="-1">
                <a:solidFill>
                  <a:srgbClr val="000000"/>
                </a:solidFill>
                <a:latin typeface="Times New Roman"/>
                <a:ea typeface="Microsoft YaHei"/>
              </a:rPr>
              <a:t>19</a:t>
            </a:fld>
            <a:endParaRPr lang="sr-Latn-RS" sz="1200" b="0" strike="noStrike" spc="-1">
              <a:latin typeface="Arial"/>
            </a:endParaRPr>
          </a:p>
        </p:txBody>
      </p:sp>
      <p:sp>
        <p:nvSpPr>
          <p:cNvPr id="614" name="PlaceHolder 2"/>
          <p:cNvSpPr>
            <a:spLocks noGrp="1" noRot="1" noChangeAspect="1"/>
          </p:cNvSpPr>
          <p:nvPr>
            <p:ph type="sldImg"/>
          </p:nvPr>
        </p:nvSpPr>
        <p:spPr>
          <a:xfrm>
            <a:off x="1143000" y="685800"/>
            <a:ext cx="4570560" cy="3427560"/>
          </a:xfrm>
          <a:prstGeom prst="rect">
            <a:avLst/>
          </a:prstGeom>
        </p:spPr>
      </p:sp>
      <p:sp>
        <p:nvSpPr>
          <p:cNvPr id="615"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12983562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2"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C9C26E18-7EC7-4CFE-907F-4E59E1554D58}" type="slidenum">
              <a:rPr lang="sr-Latn-RS" sz="1200" b="0" strike="noStrike" spc="-1">
                <a:solidFill>
                  <a:srgbClr val="000000"/>
                </a:solidFill>
                <a:latin typeface="Times New Roman"/>
                <a:ea typeface="Microsoft YaHei"/>
              </a:rPr>
              <a:t>2</a:t>
            </a:fld>
            <a:endParaRPr lang="sr-Latn-RS" sz="1200" b="0" strike="noStrike" spc="-1">
              <a:latin typeface="Arial"/>
            </a:endParaRPr>
          </a:p>
        </p:txBody>
      </p:sp>
      <p:sp>
        <p:nvSpPr>
          <p:cNvPr id="563" name="PlaceHolder 2"/>
          <p:cNvSpPr>
            <a:spLocks noGrp="1" noRot="1" noChangeAspect="1"/>
          </p:cNvSpPr>
          <p:nvPr>
            <p:ph type="sldImg"/>
          </p:nvPr>
        </p:nvSpPr>
        <p:spPr>
          <a:xfrm>
            <a:off x="1143000" y="685800"/>
            <a:ext cx="4570560" cy="3427560"/>
          </a:xfrm>
          <a:prstGeom prst="rect">
            <a:avLst/>
          </a:prstGeom>
        </p:spPr>
      </p:sp>
      <p:sp>
        <p:nvSpPr>
          <p:cNvPr id="564"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40117615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6"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21323BF7-7A8B-4A98-940E-4C0D38D487B5}" type="slidenum">
              <a:rPr lang="sr-Latn-RS" sz="1200" b="0" strike="noStrike" spc="-1">
                <a:solidFill>
                  <a:srgbClr val="000000"/>
                </a:solidFill>
                <a:latin typeface="Times New Roman"/>
                <a:ea typeface="Microsoft YaHei"/>
              </a:rPr>
              <a:t>20</a:t>
            </a:fld>
            <a:endParaRPr lang="sr-Latn-RS" sz="1200" b="0" strike="noStrike" spc="-1">
              <a:latin typeface="Arial"/>
            </a:endParaRPr>
          </a:p>
        </p:txBody>
      </p:sp>
      <p:sp>
        <p:nvSpPr>
          <p:cNvPr id="617" name="CustomShape 2"/>
          <p:cNvSpPr/>
          <p:nvPr/>
        </p:nvSpPr>
        <p:spPr>
          <a:xfrm>
            <a:off x="3884760" y="0"/>
            <a:ext cx="2970360" cy="4557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algn="r">
              <a:lnSpc>
                <a:spcPct val="100000"/>
              </a:lnSpc>
            </a:pPr>
            <a:r>
              <a:rPr lang="sr-Latn-RS" sz="1200" b="0" strike="noStrike" spc="-1">
                <a:solidFill>
                  <a:srgbClr val="000000"/>
                </a:solidFill>
                <a:latin typeface="Calibri"/>
                <a:ea typeface="Microsoft YaHei"/>
              </a:rPr>
              <a:t>13/08/13</a:t>
            </a:r>
            <a:endParaRPr lang="sr-Latn-RS" sz="1200" b="0" strike="noStrike" spc="-1">
              <a:latin typeface="Arial"/>
            </a:endParaRPr>
          </a:p>
        </p:txBody>
      </p:sp>
      <p:sp>
        <p:nvSpPr>
          <p:cNvPr id="618" name="CustomShape 3"/>
          <p:cNvSpPr/>
          <p:nvPr/>
        </p:nvSpPr>
        <p:spPr>
          <a:xfrm>
            <a:off x="3884760" y="8685360"/>
            <a:ext cx="2970360" cy="455760"/>
          </a:xfrm>
          <a:prstGeom prst="rect">
            <a:avLst/>
          </a:prstGeom>
          <a:noFill/>
          <a:ln>
            <a:noFill/>
          </a:ln>
        </p:spPr>
        <p:style>
          <a:lnRef idx="0">
            <a:scrgbClr r="0" g="0" b="0"/>
          </a:lnRef>
          <a:fillRef idx="0">
            <a:scrgbClr r="0" g="0" b="0"/>
          </a:fillRef>
          <a:effectRef idx="0">
            <a:scrgbClr r="0" g="0" b="0"/>
          </a:effectRef>
          <a:fontRef idx="minor"/>
        </p:style>
      </p:sp>
      <p:sp>
        <p:nvSpPr>
          <p:cNvPr id="619" name="CustomShape 4"/>
          <p:cNvSpPr/>
          <p:nvPr/>
        </p:nvSpPr>
        <p:spPr>
          <a:xfrm>
            <a:off x="3886200" y="0"/>
            <a:ext cx="2927520" cy="41292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ctr">
            <a:noAutofit/>
          </a:bodyPr>
          <a:lstStyle/>
          <a:p>
            <a:pPr algn="r">
              <a:lnSpc>
                <a:spcPct val="100000"/>
              </a:lnSpc>
            </a:pPr>
            <a:r>
              <a:rPr lang="sr-Latn-RS" sz="1000" b="0" strike="noStrike" spc="-1">
                <a:solidFill>
                  <a:srgbClr val="000000"/>
                </a:solidFill>
                <a:latin typeface="Verdana"/>
                <a:ea typeface="Microsoft YaHei"/>
              </a:rPr>
              <a:t>13/08/13</a:t>
            </a:r>
            <a:endParaRPr lang="sr-Latn-RS" sz="1000" b="0" strike="noStrike" spc="-1">
              <a:latin typeface="Arial"/>
            </a:endParaRPr>
          </a:p>
        </p:txBody>
      </p:sp>
      <p:sp>
        <p:nvSpPr>
          <p:cNvPr id="620" name="CustomShape 5"/>
          <p:cNvSpPr/>
          <p:nvPr/>
        </p:nvSpPr>
        <p:spPr>
          <a:xfrm>
            <a:off x="3886200" y="8685360"/>
            <a:ext cx="2927520" cy="41292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ctr">
            <a:noAutofit/>
          </a:bodyPr>
          <a:lstStyle/>
          <a:p>
            <a:pPr algn="r">
              <a:lnSpc>
                <a:spcPct val="100000"/>
              </a:lnSpc>
            </a:pPr>
            <a:fld id="{6C65EA8E-A215-4DE7-BF28-CC1571B97CAF}" type="slidenum">
              <a:rPr lang="sr-Latn-RS" sz="1000" b="0" strike="noStrike" spc="-1">
                <a:solidFill>
                  <a:srgbClr val="000000"/>
                </a:solidFill>
                <a:latin typeface="Arial"/>
                <a:ea typeface="Microsoft YaHei"/>
              </a:rPr>
              <a:t>20</a:t>
            </a:fld>
            <a:endParaRPr lang="sr-Latn-RS" sz="1000" b="0" strike="noStrike" spc="-1">
              <a:latin typeface="Arial"/>
            </a:endParaRPr>
          </a:p>
        </p:txBody>
      </p:sp>
      <p:sp>
        <p:nvSpPr>
          <p:cNvPr id="621" name="PlaceHolder 6"/>
          <p:cNvSpPr>
            <a:spLocks noGrp="1" noRot="1" noChangeAspect="1"/>
          </p:cNvSpPr>
          <p:nvPr>
            <p:ph type="sldImg"/>
          </p:nvPr>
        </p:nvSpPr>
        <p:spPr>
          <a:xfrm>
            <a:off x="1146240" y="685800"/>
            <a:ext cx="4569120" cy="3426120"/>
          </a:xfrm>
          <a:prstGeom prst="rect">
            <a:avLst/>
          </a:prstGeom>
        </p:spPr>
      </p:sp>
    </p:spTree>
    <p:extLst>
      <p:ext uri="{BB962C8B-B14F-4D97-AF65-F5344CB8AC3E}">
        <p14:creationId xmlns:p14="http://schemas.microsoft.com/office/powerpoint/2010/main" val="24675552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2"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5EE2CA2F-6990-4E77-8086-BC05689895AF}" type="slidenum">
              <a:rPr lang="sr-Latn-RS" sz="1200" b="0" strike="noStrike" spc="-1">
                <a:solidFill>
                  <a:srgbClr val="000000"/>
                </a:solidFill>
                <a:latin typeface="Times New Roman"/>
                <a:ea typeface="Microsoft YaHei"/>
              </a:rPr>
              <a:t>21</a:t>
            </a:fld>
            <a:endParaRPr lang="sr-Latn-RS" sz="1200" b="0" strike="noStrike" spc="-1">
              <a:latin typeface="Arial"/>
            </a:endParaRPr>
          </a:p>
        </p:txBody>
      </p:sp>
      <p:sp>
        <p:nvSpPr>
          <p:cNvPr id="623" name="PlaceHolder 2"/>
          <p:cNvSpPr>
            <a:spLocks noGrp="1" noRot="1" noChangeAspect="1"/>
          </p:cNvSpPr>
          <p:nvPr>
            <p:ph type="sldImg"/>
          </p:nvPr>
        </p:nvSpPr>
        <p:spPr>
          <a:xfrm>
            <a:off x="1143000" y="685800"/>
            <a:ext cx="4570560" cy="3427560"/>
          </a:xfrm>
          <a:prstGeom prst="rect">
            <a:avLst/>
          </a:prstGeom>
        </p:spPr>
      </p:sp>
      <p:sp>
        <p:nvSpPr>
          <p:cNvPr id="624"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13984324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5"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9778F6DD-A224-4976-AF88-92E664AD1F1A}" type="slidenum">
              <a:rPr lang="sr-Latn-RS" sz="1200" b="0" strike="noStrike" spc="-1">
                <a:solidFill>
                  <a:srgbClr val="000000"/>
                </a:solidFill>
                <a:latin typeface="Times New Roman"/>
                <a:ea typeface="Microsoft YaHei"/>
              </a:rPr>
              <a:t>22</a:t>
            </a:fld>
            <a:endParaRPr lang="sr-Latn-RS" sz="1200" b="0" strike="noStrike" spc="-1">
              <a:latin typeface="Arial"/>
            </a:endParaRPr>
          </a:p>
        </p:txBody>
      </p:sp>
      <p:sp>
        <p:nvSpPr>
          <p:cNvPr id="626" name="PlaceHolder 2"/>
          <p:cNvSpPr>
            <a:spLocks noGrp="1" noRot="1" noChangeAspect="1"/>
          </p:cNvSpPr>
          <p:nvPr>
            <p:ph type="sldImg"/>
          </p:nvPr>
        </p:nvSpPr>
        <p:spPr>
          <a:xfrm>
            <a:off x="1143000" y="685800"/>
            <a:ext cx="4570560" cy="3427560"/>
          </a:xfrm>
          <a:prstGeom prst="rect">
            <a:avLst/>
          </a:prstGeom>
        </p:spPr>
      </p:sp>
      <p:sp>
        <p:nvSpPr>
          <p:cNvPr id="627"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26318824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8"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CDFE9EF1-18FF-4A74-B9DA-8FFE79FD4B15}" type="slidenum">
              <a:rPr lang="sr-Latn-RS" sz="1200" b="0" strike="noStrike" spc="-1">
                <a:solidFill>
                  <a:srgbClr val="000000"/>
                </a:solidFill>
                <a:latin typeface="Times New Roman"/>
                <a:ea typeface="Microsoft YaHei"/>
              </a:rPr>
              <a:t>23</a:t>
            </a:fld>
            <a:endParaRPr lang="sr-Latn-RS" sz="1200" b="0" strike="noStrike" spc="-1">
              <a:latin typeface="Arial"/>
            </a:endParaRPr>
          </a:p>
        </p:txBody>
      </p:sp>
      <p:sp>
        <p:nvSpPr>
          <p:cNvPr id="629" name="PlaceHolder 2"/>
          <p:cNvSpPr>
            <a:spLocks noGrp="1" noRot="1" noChangeAspect="1"/>
          </p:cNvSpPr>
          <p:nvPr>
            <p:ph type="sldImg"/>
          </p:nvPr>
        </p:nvSpPr>
        <p:spPr>
          <a:xfrm>
            <a:off x="1143000" y="685800"/>
            <a:ext cx="4570560" cy="3427560"/>
          </a:xfrm>
          <a:prstGeom prst="rect">
            <a:avLst/>
          </a:prstGeom>
        </p:spPr>
      </p:sp>
      <p:sp>
        <p:nvSpPr>
          <p:cNvPr id="630"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40443066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1"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B8FDE3E3-DE56-4721-8F10-9F4815610ED8}" type="slidenum">
              <a:rPr lang="sr-Latn-RS" sz="1200" b="0" strike="noStrike" spc="-1">
                <a:solidFill>
                  <a:srgbClr val="000000"/>
                </a:solidFill>
                <a:latin typeface="Times New Roman"/>
                <a:ea typeface="Microsoft YaHei"/>
              </a:rPr>
              <a:t>24</a:t>
            </a:fld>
            <a:endParaRPr lang="sr-Latn-RS" sz="1200" b="0" strike="noStrike" spc="-1">
              <a:latin typeface="Arial"/>
            </a:endParaRPr>
          </a:p>
        </p:txBody>
      </p:sp>
      <p:sp>
        <p:nvSpPr>
          <p:cNvPr id="632" name="PlaceHolder 2"/>
          <p:cNvSpPr>
            <a:spLocks noGrp="1" noRot="1" noChangeAspect="1"/>
          </p:cNvSpPr>
          <p:nvPr>
            <p:ph type="sldImg"/>
          </p:nvPr>
        </p:nvSpPr>
        <p:spPr>
          <a:xfrm>
            <a:off x="1143000" y="685800"/>
            <a:ext cx="4570560" cy="3427560"/>
          </a:xfrm>
          <a:prstGeom prst="rect">
            <a:avLst/>
          </a:prstGeom>
        </p:spPr>
      </p:sp>
      <p:sp>
        <p:nvSpPr>
          <p:cNvPr id="633"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15431920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F02FB1B4-79C8-409B-AD72-8A039288B334}" type="slidenum">
              <a:rPr lang="sr-Latn-RS" sz="1200" b="0" strike="noStrike" spc="-1">
                <a:solidFill>
                  <a:srgbClr val="000000"/>
                </a:solidFill>
                <a:latin typeface="Times New Roman"/>
                <a:ea typeface="Microsoft YaHei"/>
              </a:rPr>
              <a:t>25</a:t>
            </a:fld>
            <a:endParaRPr lang="sr-Latn-RS" sz="1200" b="0" strike="noStrike" spc="-1">
              <a:latin typeface="Arial"/>
            </a:endParaRPr>
          </a:p>
        </p:txBody>
      </p:sp>
      <p:sp>
        <p:nvSpPr>
          <p:cNvPr id="635" name="PlaceHolder 2"/>
          <p:cNvSpPr>
            <a:spLocks noGrp="1" noRot="1" noChangeAspect="1"/>
          </p:cNvSpPr>
          <p:nvPr>
            <p:ph type="sldImg"/>
          </p:nvPr>
        </p:nvSpPr>
        <p:spPr>
          <a:xfrm>
            <a:off x="1143000" y="685800"/>
            <a:ext cx="4570560" cy="3427560"/>
          </a:xfrm>
          <a:prstGeom prst="rect">
            <a:avLst/>
          </a:prstGeom>
        </p:spPr>
      </p:sp>
      <p:sp>
        <p:nvSpPr>
          <p:cNvPr id="636"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19519494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7"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6B782CDC-B4B0-4268-BFDF-E0C0837FB5E6}" type="slidenum">
              <a:rPr lang="sr-Latn-RS" sz="1200" b="0" strike="noStrike" spc="-1">
                <a:solidFill>
                  <a:srgbClr val="000000"/>
                </a:solidFill>
                <a:latin typeface="Times New Roman"/>
                <a:ea typeface="Microsoft YaHei"/>
              </a:rPr>
              <a:t>26</a:t>
            </a:fld>
            <a:endParaRPr lang="sr-Latn-RS" sz="1200" b="0" strike="noStrike" spc="-1">
              <a:latin typeface="Arial"/>
            </a:endParaRPr>
          </a:p>
        </p:txBody>
      </p:sp>
      <p:sp>
        <p:nvSpPr>
          <p:cNvPr id="638" name="PlaceHolder 2"/>
          <p:cNvSpPr>
            <a:spLocks noGrp="1" noRot="1" noChangeAspect="1"/>
          </p:cNvSpPr>
          <p:nvPr>
            <p:ph type="sldImg"/>
          </p:nvPr>
        </p:nvSpPr>
        <p:spPr>
          <a:xfrm>
            <a:off x="1143000" y="685800"/>
            <a:ext cx="4570560" cy="3427560"/>
          </a:xfrm>
          <a:prstGeom prst="rect">
            <a:avLst/>
          </a:prstGeom>
        </p:spPr>
      </p:sp>
      <p:sp>
        <p:nvSpPr>
          <p:cNvPr id="639"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257933977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0"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F28A45C4-94CB-4DF7-BB9F-8FB0CA596E7F}" type="slidenum">
              <a:rPr lang="sr-Latn-RS" sz="1200" b="0" strike="noStrike" spc="-1">
                <a:solidFill>
                  <a:srgbClr val="000000"/>
                </a:solidFill>
                <a:latin typeface="Times New Roman"/>
                <a:ea typeface="Microsoft YaHei"/>
              </a:rPr>
              <a:t>27</a:t>
            </a:fld>
            <a:endParaRPr lang="sr-Latn-RS" sz="1200" b="0" strike="noStrike" spc="-1">
              <a:latin typeface="Arial"/>
            </a:endParaRPr>
          </a:p>
        </p:txBody>
      </p:sp>
      <p:sp>
        <p:nvSpPr>
          <p:cNvPr id="641" name="PlaceHolder 2"/>
          <p:cNvSpPr>
            <a:spLocks noGrp="1" noRot="1" noChangeAspect="1"/>
          </p:cNvSpPr>
          <p:nvPr>
            <p:ph type="sldImg"/>
          </p:nvPr>
        </p:nvSpPr>
        <p:spPr>
          <a:xfrm>
            <a:off x="1143000" y="685800"/>
            <a:ext cx="4570560" cy="3427560"/>
          </a:xfrm>
          <a:prstGeom prst="rect">
            <a:avLst/>
          </a:prstGeom>
        </p:spPr>
      </p:sp>
      <p:sp>
        <p:nvSpPr>
          <p:cNvPr id="642"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317136912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19C39436-8F2D-400D-85CE-85C0920D4E33}" type="slidenum">
              <a:rPr lang="sr-Latn-RS" sz="1200" b="0" strike="noStrike" spc="-1">
                <a:solidFill>
                  <a:srgbClr val="000000"/>
                </a:solidFill>
                <a:latin typeface="Times New Roman"/>
                <a:ea typeface="Microsoft YaHei"/>
              </a:rPr>
              <a:t>28</a:t>
            </a:fld>
            <a:endParaRPr lang="sr-Latn-RS" sz="1200" b="0" strike="noStrike" spc="-1">
              <a:latin typeface="Arial"/>
            </a:endParaRPr>
          </a:p>
        </p:txBody>
      </p:sp>
      <p:sp>
        <p:nvSpPr>
          <p:cNvPr id="647" name="PlaceHolder 2"/>
          <p:cNvSpPr>
            <a:spLocks noGrp="1" noRot="1" noChangeAspect="1"/>
          </p:cNvSpPr>
          <p:nvPr>
            <p:ph type="sldImg"/>
          </p:nvPr>
        </p:nvSpPr>
        <p:spPr>
          <a:xfrm>
            <a:off x="1143000" y="685800"/>
            <a:ext cx="4570560" cy="3427560"/>
          </a:xfrm>
          <a:prstGeom prst="rect">
            <a:avLst/>
          </a:prstGeom>
        </p:spPr>
      </p:sp>
      <p:sp>
        <p:nvSpPr>
          <p:cNvPr id="648"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87557700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9"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A2C17500-B875-4653-942A-81DBC3D38DC5}" type="slidenum">
              <a:rPr lang="sr-Latn-RS" sz="1200" b="0" strike="noStrike" spc="-1">
                <a:solidFill>
                  <a:srgbClr val="000000"/>
                </a:solidFill>
                <a:latin typeface="Times New Roman"/>
                <a:ea typeface="Microsoft YaHei"/>
              </a:rPr>
              <a:t>29</a:t>
            </a:fld>
            <a:endParaRPr lang="sr-Latn-RS" sz="1200" b="0" strike="noStrike" spc="-1">
              <a:latin typeface="Arial"/>
            </a:endParaRPr>
          </a:p>
        </p:txBody>
      </p:sp>
      <p:sp>
        <p:nvSpPr>
          <p:cNvPr id="650" name="PlaceHolder 2"/>
          <p:cNvSpPr>
            <a:spLocks noGrp="1" noRot="1" noChangeAspect="1"/>
          </p:cNvSpPr>
          <p:nvPr>
            <p:ph type="sldImg"/>
          </p:nvPr>
        </p:nvSpPr>
        <p:spPr>
          <a:xfrm>
            <a:off x="1143000" y="685800"/>
            <a:ext cx="4570560" cy="3427560"/>
          </a:xfrm>
          <a:prstGeom prst="rect">
            <a:avLst/>
          </a:prstGeom>
        </p:spPr>
      </p:sp>
      <p:sp>
        <p:nvSpPr>
          <p:cNvPr id="651"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11213351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5"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2F6A491C-083D-4657-B7FB-CA31A239B79E}" type="slidenum">
              <a:rPr lang="sr-Latn-RS" sz="1200" b="0" strike="noStrike" spc="-1">
                <a:solidFill>
                  <a:srgbClr val="000000"/>
                </a:solidFill>
                <a:latin typeface="Times New Roman"/>
                <a:ea typeface="Microsoft YaHei"/>
              </a:rPr>
              <a:t>3</a:t>
            </a:fld>
            <a:endParaRPr lang="sr-Latn-RS" sz="1200" b="0" strike="noStrike" spc="-1">
              <a:latin typeface="Arial"/>
            </a:endParaRPr>
          </a:p>
        </p:txBody>
      </p:sp>
      <p:sp>
        <p:nvSpPr>
          <p:cNvPr id="566" name="PlaceHolder 2"/>
          <p:cNvSpPr>
            <a:spLocks noGrp="1" noRot="1" noChangeAspect="1"/>
          </p:cNvSpPr>
          <p:nvPr>
            <p:ph type="sldImg"/>
          </p:nvPr>
        </p:nvSpPr>
        <p:spPr>
          <a:xfrm>
            <a:off x="1143000" y="685800"/>
            <a:ext cx="4570560" cy="3427560"/>
          </a:xfrm>
          <a:prstGeom prst="rect">
            <a:avLst/>
          </a:prstGeom>
        </p:spPr>
      </p:sp>
      <p:sp>
        <p:nvSpPr>
          <p:cNvPr id="567"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202206157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2"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3E8D4C06-9FC1-4539-9E9D-85EA56EAD69E}" type="slidenum">
              <a:rPr lang="sr-Latn-RS" sz="1200" b="0" strike="noStrike" spc="-1">
                <a:solidFill>
                  <a:srgbClr val="000000"/>
                </a:solidFill>
                <a:latin typeface="Times New Roman"/>
                <a:ea typeface="Microsoft YaHei"/>
              </a:rPr>
              <a:t>30</a:t>
            </a:fld>
            <a:endParaRPr lang="sr-Latn-RS" sz="1200" b="0" strike="noStrike" spc="-1">
              <a:latin typeface="Arial"/>
            </a:endParaRPr>
          </a:p>
        </p:txBody>
      </p:sp>
      <p:sp>
        <p:nvSpPr>
          <p:cNvPr id="653" name="PlaceHolder 2"/>
          <p:cNvSpPr>
            <a:spLocks noGrp="1" noRot="1" noChangeAspect="1"/>
          </p:cNvSpPr>
          <p:nvPr>
            <p:ph type="sldImg"/>
          </p:nvPr>
        </p:nvSpPr>
        <p:spPr>
          <a:xfrm>
            <a:off x="1143000" y="685800"/>
            <a:ext cx="4570560" cy="3427560"/>
          </a:xfrm>
          <a:prstGeom prst="rect">
            <a:avLst/>
          </a:prstGeom>
        </p:spPr>
      </p:sp>
      <p:sp>
        <p:nvSpPr>
          <p:cNvPr id="654"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114778658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C7F6E064-1E34-48AE-BBD6-E2B3A01D6D64}" type="slidenum">
              <a:rPr lang="sr-Latn-RS" sz="1200" b="0" strike="noStrike" spc="-1">
                <a:solidFill>
                  <a:srgbClr val="000000"/>
                </a:solidFill>
                <a:latin typeface="Times New Roman"/>
                <a:ea typeface="Microsoft YaHei"/>
              </a:rPr>
              <a:t>31</a:t>
            </a:fld>
            <a:endParaRPr lang="sr-Latn-RS" sz="1200" b="0" strike="noStrike" spc="-1">
              <a:latin typeface="Arial"/>
            </a:endParaRPr>
          </a:p>
        </p:txBody>
      </p:sp>
      <p:sp>
        <p:nvSpPr>
          <p:cNvPr id="656" name="PlaceHolder 2"/>
          <p:cNvSpPr>
            <a:spLocks noGrp="1" noRot="1" noChangeAspect="1"/>
          </p:cNvSpPr>
          <p:nvPr>
            <p:ph type="sldImg"/>
          </p:nvPr>
        </p:nvSpPr>
        <p:spPr>
          <a:xfrm>
            <a:off x="1143000" y="685800"/>
            <a:ext cx="4570560" cy="3427560"/>
          </a:xfrm>
          <a:prstGeom prst="rect">
            <a:avLst/>
          </a:prstGeom>
        </p:spPr>
      </p:sp>
      <p:sp>
        <p:nvSpPr>
          <p:cNvPr id="657"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16128552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8"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EC07F948-986B-452D-992C-C5DB417EA392}" type="slidenum">
              <a:rPr lang="sr-Latn-RS" sz="1200" b="0" strike="noStrike" spc="-1">
                <a:solidFill>
                  <a:srgbClr val="000000"/>
                </a:solidFill>
                <a:latin typeface="Times New Roman"/>
                <a:ea typeface="Microsoft YaHei"/>
              </a:rPr>
              <a:t>32</a:t>
            </a:fld>
            <a:endParaRPr lang="sr-Latn-RS" sz="1200" b="0" strike="noStrike" spc="-1">
              <a:latin typeface="Arial"/>
            </a:endParaRPr>
          </a:p>
        </p:txBody>
      </p:sp>
      <p:sp>
        <p:nvSpPr>
          <p:cNvPr id="659" name="PlaceHolder 2"/>
          <p:cNvSpPr>
            <a:spLocks noGrp="1" noRot="1" noChangeAspect="1"/>
          </p:cNvSpPr>
          <p:nvPr>
            <p:ph type="sldImg"/>
          </p:nvPr>
        </p:nvSpPr>
        <p:spPr>
          <a:xfrm>
            <a:off x="1143000" y="685800"/>
            <a:ext cx="4570560" cy="3427560"/>
          </a:xfrm>
          <a:prstGeom prst="rect">
            <a:avLst/>
          </a:prstGeom>
        </p:spPr>
      </p:sp>
      <p:sp>
        <p:nvSpPr>
          <p:cNvPr id="660"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327312094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1"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870C1E10-E60E-4EF7-B440-FEB653F385F1}" type="slidenum">
              <a:rPr lang="sr-Latn-RS" sz="1200" b="0" strike="noStrike" spc="-1">
                <a:solidFill>
                  <a:srgbClr val="000000"/>
                </a:solidFill>
                <a:latin typeface="Times New Roman"/>
                <a:ea typeface="Microsoft YaHei"/>
              </a:rPr>
              <a:t>33</a:t>
            </a:fld>
            <a:endParaRPr lang="sr-Latn-RS" sz="1200" b="0" strike="noStrike" spc="-1">
              <a:latin typeface="Arial"/>
            </a:endParaRPr>
          </a:p>
        </p:txBody>
      </p:sp>
      <p:sp>
        <p:nvSpPr>
          <p:cNvPr id="662" name="PlaceHolder 2"/>
          <p:cNvSpPr>
            <a:spLocks noGrp="1" noRot="1" noChangeAspect="1"/>
          </p:cNvSpPr>
          <p:nvPr>
            <p:ph type="sldImg"/>
          </p:nvPr>
        </p:nvSpPr>
        <p:spPr>
          <a:xfrm>
            <a:off x="1143000" y="685800"/>
            <a:ext cx="4570560" cy="3427560"/>
          </a:xfrm>
          <a:prstGeom prst="rect">
            <a:avLst/>
          </a:prstGeom>
        </p:spPr>
      </p:sp>
      <p:sp>
        <p:nvSpPr>
          <p:cNvPr id="663"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132994877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4"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CA8523DC-0C9A-4940-A7CA-2A2D1ACFD295}" type="slidenum">
              <a:rPr lang="sr-Latn-RS" sz="1200" b="0" strike="noStrike" spc="-1">
                <a:solidFill>
                  <a:srgbClr val="000000"/>
                </a:solidFill>
                <a:latin typeface="Times New Roman"/>
                <a:ea typeface="Microsoft YaHei"/>
              </a:rPr>
              <a:t>34</a:t>
            </a:fld>
            <a:endParaRPr lang="sr-Latn-RS" sz="1200" b="0" strike="noStrike" spc="-1">
              <a:latin typeface="Arial"/>
            </a:endParaRPr>
          </a:p>
        </p:txBody>
      </p:sp>
      <p:sp>
        <p:nvSpPr>
          <p:cNvPr id="665" name="PlaceHolder 2"/>
          <p:cNvSpPr>
            <a:spLocks noGrp="1" noRot="1" noChangeAspect="1"/>
          </p:cNvSpPr>
          <p:nvPr>
            <p:ph type="sldImg"/>
          </p:nvPr>
        </p:nvSpPr>
        <p:spPr>
          <a:xfrm>
            <a:off x="1143000" y="685800"/>
            <a:ext cx="4570560" cy="3427560"/>
          </a:xfrm>
          <a:prstGeom prst="rect">
            <a:avLst/>
          </a:prstGeom>
        </p:spPr>
      </p:sp>
      <p:sp>
        <p:nvSpPr>
          <p:cNvPr id="666"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411172379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7"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0C490CF3-CA74-4C3A-A1A0-7E6BEF4A0D3E}" type="slidenum">
              <a:rPr lang="sr-Latn-RS" sz="1200" b="0" strike="noStrike" spc="-1">
                <a:solidFill>
                  <a:srgbClr val="000000"/>
                </a:solidFill>
                <a:latin typeface="Times New Roman"/>
                <a:ea typeface="Microsoft YaHei"/>
              </a:rPr>
              <a:t>35</a:t>
            </a:fld>
            <a:endParaRPr lang="sr-Latn-RS" sz="1200" b="0" strike="noStrike" spc="-1">
              <a:latin typeface="Arial"/>
            </a:endParaRPr>
          </a:p>
        </p:txBody>
      </p:sp>
      <p:sp>
        <p:nvSpPr>
          <p:cNvPr id="668" name="PlaceHolder 2"/>
          <p:cNvSpPr>
            <a:spLocks noGrp="1" noRot="1" noChangeAspect="1"/>
          </p:cNvSpPr>
          <p:nvPr>
            <p:ph type="sldImg"/>
          </p:nvPr>
        </p:nvSpPr>
        <p:spPr>
          <a:xfrm>
            <a:off x="1143000" y="685800"/>
            <a:ext cx="4570560" cy="3427560"/>
          </a:xfrm>
          <a:prstGeom prst="rect">
            <a:avLst/>
          </a:prstGeom>
        </p:spPr>
      </p:sp>
      <p:sp>
        <p:nvSpPr>
          <p:cNvPr id="669"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82211387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0"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F5D67DDC-3292-4A8E-B49A-3A7E47E7F721}" type="slidenum">
              <a:rPr lang="sr-Latn-RS" sz="1200" b="0" strike="noStrike" spc="-1">
                <a:solidFill>
                  <a:srgbClr val="000000"/>
                </a:solidFill>
                <a:latin typeface="Times New Roman"/>
                <a:ea typeface="Microsoft YaHei"/>
              </a:rPr>
              <a:t>36</a:t>
            </a:fld>
            <a:endParaRPr lang="sr-Latn-RS" sz="1200" b="0" strike="noStrike" spc="-1">
              <a:latin typeface="Arial"/>
            </a:endParaRPr>
          </a:p>
        </p:txBody>
      </p:sp>
      <p:sp>
        <p:nvSpPr>
          <p:cNvPr id="671" name="PlaceHolder 2"/>
          <p:cNvSpPr>
            <a:spLocks noGrp="1" noRot="1" noChangeAspect="1"/>
          </p:cNvSpPr>
          <p:nvPr>
            <p:ph type="sldImg"/>
          </p:nvPr>
        </p:nvSpPr>
        <p:spPr>
          <a:xfrm>
            <a:off x="1143000" y="685800"/>
            <a:ext cx="4570560" cy="3427560"/>
          </a:xfrm>
          <a:prstGeom prst="rect">
            <a:avLst/>
          </a:prstGeom>
        </p:spPr>
      </p:sp>
      <p:sp>
        <p:nvSpPr>
          <p:cNvPr id="672"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77553357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3"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5B7DD4DC-CAF9-43E2-A33E-876415917146}" type="slidenum">
              <a:rPr lang="sr-Latn-RS" sz="1200" b="0" strike="noStrike" spc="-1">
                <a:solidFill>
                  <a:srgbClr val="000000"/>
                </a:solidFill>
                <a:latin typeface="Times New Roman"/>
                <a:ea typeface="Microsoft YaHei"/>
              </a:rPr>
              <a:t>37</a:t>
            </a:fld>
            <a:endParaRPr lang="sr-Latn-RS" sz="1200" b="0" strike="noStrike" spc="-1">
              <a:latin typeface="Arial"/>
            </a:endParaRPr>
          </a:p>
        </p:txBody>
      </p:sp>
      <p:sp>
        <p:nvSpPr>
          <p:cNvPr id="674" name="PlaceHolder 2"/>
          <p:cNvSpPr>
            <a:spLocks noGrp="1" noRot="1" noChangeAspect="1"/>
          </p:cNvSpPr>
          <p:nvPr>
            <p:ph type="sldImg"/>
          </p:nvPr>
        </p:nvSpPr>
        <p:spPr>
          <a:xfrm>
            <a:off x="1143000" y="685800"/>
            <a:ext cx="4570560" cy="3427560"/>
          </a:xfrm>
          <a:prstGeom prst="rect">
            <a:avLst/>
          </a:prstGeom>
        </p:spPr>
      </p:sp>
      <p:sp>
        <p:nvSpPr>
          <p:cNvPr id="675"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214905915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6"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42CDC96E-5732-4DA7-97E4-3D734B1ADA81}" type="slidenum">
              <a:rPr lang="sr-Latn-RS" sz="1200" b="0" strike="noStrike" spc="-1">
                <a:solidFill>
                  <a:srgbClr val="000000"/>
                </a:solidFill>
                <a:latin typeface="Times New Roman"/>
                <a:ea typeface="Microsoft YaHei"/>
              </a:rPr>
              <a:t>38</a:t>
            </a:fld>
            <a:endParaRPr lang="sr-Latn-RS" sz="1200" b="0" strike="noStrike" spc="-1">
              <a:latin typeface="Arial"/>
            </a:endParaRPr>
          </a:p>
        </p:txBody>
      </p:sp>
      <p:sp>
        <p:nvSpPr>
          <p:cNvPr id="677" name="PlaceHolder 2"/>
          <p:cNvSpPr>
            <a:spLocks noGrp="1" noRot="1" noChangeAspect="1"/>
          </p:cNvSpPr>
          <p:nvPr>
            <p:ph type="sldImg"/>
          </p:nvPr>
        </p:nvSpPr>
        <p:spPr>
          <a:xfrm>
            <a:off x="1143000" y="685800"/>
            <a:ext cx="4570560" cy="3427560"/>
          </a:xfrm>
          <a:prstGeom prst="rect">
            <a:avLst/>
          </a:prstGeom>
        </p:spPr>
      </p:sp>
      <p:sp>
        <p:nvSpPr>
          <p:cNvPr id="678"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274286309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9"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E5195C42-CF8D-4838-AA19-10A3AEDE3FC2}" type="slidenum">
              <a:rPr lang="sr-Latn-RS" sz="1200" b="0" strike="noStrike" spc="-1">
                <a:solidFill>
                  <a:srgbClr val="000000"/>
                </a:solidFill>
                <a:latin typeface="Times New Roman"/>
                <a:ea typeface="Microsoft YaHei"/>
              </a:rPr>
              <a:t>39</a:t>
            </a:fld>
            <a:endParaRPr lang="sr-Latn-RS" sz="1200" b="0" strike="noStrike" spc="-1">
              <a:latin typeface="Arial"/>
            </a:endParaRPr>
          </a:p>
        </p:txBody>
      </p:sp>
      <p:sp>
        <p:nvSpPr>
          <p:cNvPr id="680" name="PlaceHolder 2"/>
          <p:cNvSpPr>
            <a:spLocks noGrp="1" noRot="1" noChangeAspect="1"/>
          </p:cNvSpPr>
          <p:nvPr>
            <p:ph type="sldImg"/>
          </p:nvPr>
        </p:nvSpPr>
        <p:spPr>
          <a:xfrm>
            <a:off x="1143000" y="685800"/>
            <a:ext cx="4570560" cy="3427560"/>
          </a:xfrm>
          <a:prstGeom prst="rect">
            <a:avLst/>
          </a:prstGeom>
        </p:spPr>
      </p:sp>
      <p:sp>
        <p:nvSpPr>
          <p:cNvPr id="681"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35332826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8"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FDB3264C-471C-4F26-85D4-A13F3037213A}" type="slidenum">
              <a:rPr lang="sr-Latn-RS" sz="1200" b="0" strike="noStrike" spc="-1">
                <a:solidFill>
                  <a:srgbClr val="000000"/>
                </a:solidFill>
                <a:latin typeface="Times New Roman"/>
                <a:ea typeface="Microsoft YaHei"/>
              </a:rPr>
              <a:t>4</a:t>
            </a:fld>
            <a:endParaRPr lang="sr-Latn-RS" sz="1200" b="0" strike="noStrike" spc="-1">
              <a:latin typeface="Arial"/>
            </a:endParaRPr>
          </a:p>
        </p:txBody>
      </p:sp>
      <p:sp>
        <p:nvSpPr>
          <p:cNvPr id="569" name="PlaceHolder 2"/>
          <p:cNvSpPr>
            <a:spLocks noGrp="1" noRot="1" noChangeAspect="1"/>
          </p:cNvSpPr>
          <p:nvPr>
            <p:ph type="sldImg"/>
          </p:nvPr>
        </p:nvSpPr>
        <p:spPr>
          <a:xfrm>
            <a:off x="1143000" y="685800"/>
            <a:ext cx="4570560" cy="3427560"/>
          </a:xfrm>
          <a:prstGeom prst="rect">
            <a:avLst/>
          </a:prstGeom>
        </p:spPr>
      </p:sp>
      <p:sp>
        <p:nvSpPr>
          <p:cNvPr id="570"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251942585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2"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75A181C6-D360-472E-B9BD-F9C3F474014D}" type="slidenum">
              <a:rPr lang="sr-Latn-RS" sz="1200" b="0" strike="noStrike" spc="-1">
                <a:solidFill>
                  <a:srgbClr val="000000"/>
                </a:solidFill>
                <a:latin typeface="Times New Roman"/>
                <a:ea typeface="Microsoft YaHei"/>
              </a:rPr>
              <a:t>40</a:t>
            </a:fld>
            <a:endParaRPr lang="sr-Latn-RS" sz="1200" b="0" strike="noStrike" spc="-1">
              <a:latin typeface="Arial"/>
            </a:endParaRPr>
          </a:p>
        </p:txBody>
      </p:sp>
      <p:sp>
        <p:nvSpPr>
          <p:cNvPr id="683" name="PlaceHolder 2"/>
          <p:cNvSpPr>
            <a:spLocks noGrp="1" noRot="1" noChangeAspect="1"/>
          </p:cNvSpPr>
          <p:nvPr>
            <p:ph type="sldImg"/>
          </p:nvPr>
        </p:nvSpPr>
        <p:spPr>
          <a:xfrm>
            <a:off x="1143000" y="685800"/>
            <a:ext cx="4570560" cy="3427560"/>
          </a:xfrm>
          <a:prstGeom prst="rect">
            <a:avLst/>
          </a:prstGeom>
        </p:spPr>
      </p:sp>
      <p:sp>
        <p:nvSpPr>
          <p:cNvPr id="684"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83362938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5"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BC3B69B1-A60B-4E2E-A64C-EA8E8ED7AB46}" type="slidenum">
              <a:rPr lang="sr-Latn-RS" sz="1200" b="0" strike="noStrike" spc="-1">
                <a:solidFill>
                  <a:srgbClr val="000000"/>
                </a:solidFill>
                <a:latin typeface="Times New Roman"/>
                <a:ea typeface="Microsoft YaHei"/>
              </a:rPr>
              <a:t>41</a:t>
            </a:fld>
            <a:endParaRPr lang="sr-Latn-RS" sz="1200" b="0" strike="noStrike" spc="-1">
              <a:latin typeface="Arial"/>
            </a:endParaRPr>
          </a:p>
        </p:txBody>
      </p:sp>
      <p:sp>
        <p:nvSpPr>
          <p:cNvPr id="686" name="PlaceHolder 2"/>
          <p:cNvSpPr>
            <a:spLocks noGrp="1" noRot="1" noChangeAspect="1"/>
          </p:cNvSpPr>
          <p:nvPr>
            <p:ph type="sldImg"/>
          </p:nvPr>
        </p:nvSpPr>
        <p:spPr>
          <a:xfrm>
            <a:off x="1143000" y="685800"/>
            <a:ext cx="4570413" cy="3427413"/>
          </a:xfrm>
          <a:prstGeom prst="rect">
            <a:avLst/>
          </a:prstGeom>
        </p:spPr>
      </p:sp>
      <p:sp>
        <p:nvSpPr>
          <p:cNvPr id="687"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281249894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8"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06EFA425-A5CE-447D-B40A-4458D68B2270}" type="slidenum">
              <a:rPr lang="sr-Latn-RS" sz="1200" b="0" strike="noStrike" spc="-1">
                <a:solidFill>
                  <a:srgbClr val="000000"/>
                </a:solidFill>
                <a:latin typeface="Times New Roman"/>
                <a:ea typeface="Microsoft YaHei"/>
              </a:rPr>
              <a:t>42</a:t>
            </a:fld>
            <a:endParaRPr lang="sr-Latn-RS" sz="1200" b="0" strike="noStrike" spc="-1">
              <a:latin typeface="Arial"/>
            </a:endParaRPr>
          </a:p>
        </p:txBody>
      </p:sp>
      <p:sp>
        <p:nvSpPr>
          <p:cNvPr id="689" name="PlaceHolder 2"/>
          <p:cNvSpPr>
            <a:spLocks noGrp="1" noRot="1" noChangeAspect="1"/>
          </p:cNvSpPr>
          <p:nvPr>
            <p:ph type="sldImg"/>
          </p:nvPr>
        </p:nvSpPr>
        <p:spPr>
          <a:xfrm>
            <a:off x="1143000" y="685800"/>
            <a:ext cx="4570560" cy="3427560"/>
          </a:xfrm>
          <a:prstGeom prst="rect">
            <a:avLst/>
          </a:prstGeom>
        </p:spPr>
      </p:sp>
      <p:sp>
        <p:nvSpPr>
          <p:cNvPr id="690"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302471622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1"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A58F6896-8FDA-4596-BD9A-63110A3566FA}" type="slidenum">
              <a:rPr lang="sr-Latn-RS" sz="1200" b="0" strike="noStrike" spc="-1">
                <a:solidFill>
                  <a:srgbClr val="000000"/>
                </a:solidFill>
                <a:latin typeface="Times New Roman"/>
                <a:ea typeface="Microsoft YaHei"/>
              </a:rPr>
              <a:t>43</a:t>
            </a:fld>
            <a:endParaRPr lang="sr-Latn-RS" sz="1200" b="0" strike="noStrike" spc="-1">
              <a:latin typeface="Arial"/>
            </a:endParaRPr>
          </a:p>
        </p:txBody>
      </p:sp>
      <p:sp>
        <p:nvSpPr>
          <p:cNvPr id="692" name="PlaceHolder 2"/>
          <p:cNvSpPr>
            <a:spLocks noGrp="1" noRot="1" noChangeAspect="1"/>
          </p:cNvSpPr>
          <p:nvPr>
            <p:ph type="sldImg"/>
          </p:nvPr>
        </p:nvSpPr>
        <p:spPr>
          <a:xfrm>
            <a:off x="1143000" y="685800"/>
            <a:ext cx="4570413" cy="3427413"/>
          </a:xfrm>
          <a:prstGeom prst="rect">
            <a:avLst/>
          </a:prstGeom>
        </p:spPr>
      </p:sp>
      <p:sp>
        <p:nvSpPr>
          <p:cNvPr id="693"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14297146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4"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AC90D4DA-AC10-4C0D-BCA8-BC048EDA0F6A}" type="slidenum">
              <a:rPr lang="sr-Latn-RS" sz="1200" b="0" strike="noStrike" spc="-1">
                <a:solidFill>
                  <a:srgbClr val="000000"/>
                </a:solidFill>
                <a:latin typeface="Times New Roman"/>
                <a:ea typeface="Microsoft YaHei"/>
              </a:rPr>
              <a:t>44</a:t>
            </a:fld>
            <a:endParaRPr lang="sr-Latn-RS" sz="1200" b="0" strike="noStrike" spc="-1">
              <a:latin typeface="Arial"/>
            </a:endParaRPr>
          </a:p>
        </p:txBody>
      </p:sp>
      <p:sp>
        <p:nvSpPr>
          <p:cNvPr id="695" name="PlaceHolder 2"/>
          <p:cNvSpPr>
            <a:spLocks noGrp="1" noRot="1" noChangeAspect="1"/>
          </p:cNvSpPr>
          <p:nvPr>
            <p:ph type="sldImg"/>
          </p:nvPr>
        </p:nvSpPr>
        <p:spPr>
          <a:xfrm>
            <a:off x="1143000" y="685800"/>
            <a:ext cx="4570413" cy="3427413"/>
          </a:xfrm>
          <a:prstGeom prst="rect">
            <a:avLst/>
          </a:prstGeom>
        </p:spPr>
      </p:sp>
      <p:sp>
        <p:nvSpPr>
          <p:cNvPr id="696"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278709880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7"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C4DB7463-4F05-48AE-B09C-B8D7ACC6EB85}" type="slidenum">
              <a:rPr lang="sr-Latn-RS" sz="1200" b="0" strike="noStrike" spc="-1">
                <a:solidFill>
                  <a:srgbClr val="000000"/>
                </a:solidFill>
                <a:latin typeface="Times New Roman"/>
                <a:ea typeface="Microsoft YaHei"/>
              </a:rPr>
              <a:t>45</a:t>
            </a:fld>
            <a:endParaRPr lang="sr-Latn-RS" sz="1200" b="0" strike="noStrike" spc="-1">
              <a:latin typeface="Arial"/>
            </a:endParaRPr>
          </a:p>
        </p:txBody>
      </p:sp>
      <p:sp>
        <p:nvSpPr>
          <p:cNvPr id="698" name="PlaceHolder 2"/>
          <p:cNvSpPr>
            <a:spLocks noGrp="1" noRot="1" noChangeAspect="1"/>
          </p:cNvSpPr>
          <p:nvPr>
            <p:ph type="sldImg"/>
          </p:nvPr>
        </p:nvSpPr>
        <p:spPr>
          <a:xfrm>
            <a:off x="1143000" y="685800"/>
            <a:ext cx="4570560" cy="3427560"/>
          </a:xfrm>
          <a:prstGeom prst="rect">
            <a:avLst/>
          </a:prstGeom>
        </p:spPr>
      </p:sp>
      <p:sp>
        <p:nvSpPr>
          <p:cNvPr id="699"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336996469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0"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AB883989-8208-4BC3-94A3-7BC479F90A0C}" type="slidenum">
              <a:rPr lang="sr-Latn-RS" sz="1200" b="0" strike="noStrike" spc="-1">
                <a:solidFill>
                  <a:srgbClr val="000000"/>
                </a:solidFill>
                <a:latin typeface="Times New Roman"/>
                <a:ea typeface="Microsoft YaHei"/>
              </a:rPr>
              <a:t>46</a:t>
            </a:fld>
            <a:endParaRPr lang="sr-Latn-RS" sz="1200" b="0" strike="noStrike" spc="-1">
              <a:latin typeface="Arial"/>
            </a:endParaRPr>
          </a:p>
        </p:txBody>
      </p:sp>
      <p:sp>
        <p:nvSpPr>
          <p:cNvPr id="701" name="PlaceHolder 2"/>
          <p:cNvSpPr>
            <a:spLocks noGrp="1" noRot="1" noChangeAspect="1"/>
          </p:cNvSpPr>
          <p:nvPr>
            <p:ph type="sldImg"/>
          </p:nvPr>
        </p:nvSpPr>
        <p:spPr>
          <a:xfrm>
            <a:off x="1143000" y="685800"/>
            <a:ext cx="4570560" cy="3427560"/>
          </a:xfrm>
          <a:prstGeom prst="rect">
            <a:avLst/>
          </a:prstGeom>
        </p:spPr>
      </p:sp>
      <p:sp>
        <p:nvSpPr>
          <p:cNvPr id="702"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382097645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3"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D55101ED-AF26-4FE9-A69A-A66DCA921F36}" type="slidenum">
              <a:rPr lang="sr-Latn-RS" sz="1200" b="0" strike="noStrike" spc="-1">
                <a:solidFill>
                  <a:srgbClr val="000000"/>
                </a:solidFill>
                <a:latin typeface="Times New Roman"/>
                <a:ea typeface="Microsoft YaHei"/>
              </a:rPr>
              <a:t>47</a:t>
            </a:fld>
            <a:endParaRPr lang="sr-Latn-RS" sz="1200" b="0" strike="noStrike" spc="-1">
              <a:latin typeface="Arial"/>
            </a:endParaRPr>
          </a:p>
        </p:txBody>
      </p:sp>
      <p:sp>
        <p:nvSpPr>
          <p:cNvPr id="704" name="PlaceHolder 2"/>
          <p:cNvSpPr>
            <a:spLocks noGrp="1" noRot="1" noChangeAspect="1"/>
          </p:cNvSpPr>
          <p:nvPr>
            <p:ph type="sldImg"/>
          </p:nvPr>
        </p:nvSpPr>
        <p:spPr>
          <a:xfrm>
            <a:off x="1143000" y="685800"/>
            <a:ext cx="4570560" cy="3427560"/>
          </a:xfrm>
          <a:prstGeom prst="rect">
            <a:avLst/>
          </a:prstGeom>
        </p:spPr>
      </p:sp>
      <p:sp>
        <p:nvSpPr>
          <p:cNvPr id="705"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46160115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2305AF5B-0FA5-4CFB-AB07-627F1E7379F5}" type="slidenum">
              <a:rPr lang="sr-Latn-RS" sz="1200" b="0" strike="noStrike" spc="-1">
                <a:solidFill>
                  <a:srgbClr val="000000"/>
                </a:solidFill>
                <a:latin typeface="Times New Roman"/>
                <a:ea typeface="Microsoft YaHei"/>
              </a:rPr>
              <a:t>48</a:t>
            </a:fld>
            <a:endParaRPr lang="sr-Latn-RS" sz="1200" b="0" strike="noStrike" spc="-1">
              <a:latin typeface="Arial"/>
            </a:endParaRPr>
          </a:p>
        </p:txBody>
      </p:sp>
      <p:sp>
        <p:nvSpPr>
          <p:cNvPr id="707" name="PlaceHolder 2"/>
          <p:cNvSpPr>
            <a:spLocks noGrp="1" noRot="1" noChangeAspect="1"/>
          </p:cNvSpPr>
          <p:nvPr>
            <p:ph type="sldImg"/>
          </p:nvPr>
        </p:nvSpPr>
        <p:spPr>
          <a:xfrm>
            <a:off x="1143000" y="685800"/>
            <a:ext cx="4570413" cy="3427413"/>
          </a:xfrm>
          <a:prstGeom prst="rect">
            <a:avLst/>
          </a:prstGeom>
        </p:spPr>
      </p:sp>
      <p:sp>
        <p:nvSpPr>
          <p:cNvPr id="708"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310699722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2"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77DDE251-4C73-4096-BEE8-7EBA6198A876}" type="slidenum">
              <a:rPr lang="sr-Latn-RS" sz="1200" b="0" strike="noStrike" spc="-1">
                <a:solidFill>
                  <a:srgbClr val="000000"/>
                </a:solidFill>
                <a:latin typeface="Times New Roman"/>
                <a:ea typeface="Microsoft YaHei"/>
              </a:rPr>
              <a:t>49</a:t>
            </a:fld>
            <a:endParaRPr lang="sr-Latn-RS" sz="1200" b="0" strike="noStrike" spc="-1">
              <a:latin typeface="Arial"/>
            </a:endParaRPr>
          </a:p>
        </p:txBody>
      </p:sp>
      <p:sp>
        <p:nvSpPr>
          <p:cNvPr id="713" name="PlaceHolder 2"/>
          <p:cNvSpPr>
            <a:spLocks noGrp="1" noRot="1" noChangeAspect="1"/>
          </p:cNvSpPr>
          <p:nvPr>
            <p:ph type="sldImg"/>
          </p:nvPr>
        </p:nvSpPr>
        <p:spPr>
          <a:xfrm>
            <a:off x="1143000" y="685800"/>
            <a:ext cx="4570560" cy="3427560"/>
          </a:xfrm>
          <a:prstGeom prst="rect">
            <a:avLst/>
          </a:prstGeom>
        </p:spPr>
      </p:sp>
      <p:sp>
        <p:nvSpPr>
          <p:cNvPr id="714"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24348476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1"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749909E9-A903-4FEC-992A-7E28867E9E88}" type="slidenum">
              <a:rPr lang="sr-Latn-RS" sz="1200" b="0" strike="noStrike" spc="-1">
                <a:solidFill>
                  <a:srgbClr val="000000"/>
                </a:solidFill>
                <a:latin typeface="Times New Roman"/>
                <a:ea typeface="Microsoft YaHei"/>
              </a:rPr>
              <a:t>5</a:t>
            </a:fld>
            <a:endParaRPr lang="sr-Latn-RS" sz="1200" b="0" strike="noStrike" spc="-1">
              <a:latin typeface="Arial"/>
            </a:endParaRPr>
          </a:p>
        </p:txBody>
      </p:sp>
      <p:sp>
        <p:nvSpPr>
          <p:cNvPr id="572" name="PlaceHolder 2"/>
          <p:cNvSpPr>
            <a:spLocks noGrp="1" noRot="1" noChangeAspect="1"/>
          </p:cNvSpPr>
          <p:nvPr>
            <p:ph type="sldImg"/>
          </p:nvPr>
        </p:nvSpPr>
        <p:spPr>
          <a:xfrm>
            <a:off x="1143000" y="685800"/>
            <a:ext cx="4570560" cy="3427560"/>
          </a:xfrm>
          <a:prstGeom prst="rect">
            <a:avLst/>
          </a:prstGeom>
        </p:spPr>
      </p:sp>
      <p:sp>
        <p:nvSpPr>
          <p:cNvPr id="573"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251326475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5"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A6876959-8ABA-48C4-A943-8E6D181BA373}" type="slidenum">
              <a:rPr lang="sr-Latn-RS" sz="1200" b="0" strike="noStrike" spc="-1">
                <a:solidFill>
                  <a:srgbClr val="000000"/>
                </a:solidFill>
                <a:latin typeface="Times New Roman"/>
                <a:ea typeface="Microsoft YaHei"/>
              </a:rPr>
              <a:t>50</a:t>
            </a:fld>
            <a:endParaRPr lang="sr-Latn-RS" sz="1200" b="0" strike="noStrike" spc="-1">
              <a:latin typeface="Arial"/>
            </a:endParaRPr>
          </a:p>
        </p:txBody>
      </p:sp>
      <p:sp>
        <p:nvSpPr>
          <p:cNvPr id="716" name="PlaceHolder 2"/>
          <p:cNvSpPr>
            <a:spLocks noGrp="1" noRot="1" noChangeAspect="1"/>
          </p:cNvSpPr>
          <p:nvPr>
            <p:ph type="sldImg"/>
          </p:nvPr>
        </p:nvSpPr>
        <p:spPr>
          <a:xfrm>
            <a:off x="1143000" y="685800"/>
            <a:ext cx="4570413" cy="3427413"/>
          </a:xfrm>
          <a:prstGeom prst="rect">
            <a:avLst/>
          </a:prstGeom>
        </p:spPr>
      </p:sp>
      <p:sp>
        <p:nvSpPr>
          <p:cNvPr id="717"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20669216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8"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BC55ABE7-8F75-4EBF-A0B5-97FEEF31C8E9}" type="slidenum">
              <a:rPr lang="sr-Latn-RS" sz="1200" b="0" strike="noStrike" spc="-1">
                <a:solidFill>
                  <a:srgbClr val="000000"/>
                </a:solidFill>
                <a:latin typeface="Times New Roman"/>
                <a:ea typeface="Microsoft YaHei"/>
              </a:rPr>
              <a:t>51</a:t>
            </a:fld>
            <a:endParaRPr lang="sr-Latn-RS" sz="1200" b="0" strike="noStrike" spc="-1">
              <a:latin typeface="Arial"/>
            </a:endParaRPr>
          </a:p>
        </p:txBody>
      </p:sp>
      <p:sp>
        <p:nvSpPr>
          <p:cNvPr id="719" name="PlaceHolder 2"/>
          <p:cNvSpPr>
            <a:spLocks noGrp="1" noRot="1" noChangeAspect="1"/>
          </p:cNvSpPr>
          <p:nvPr>
            <p:ph type="sldImg"/>
          </p:nvPr>
        </p:nvSpPr>
        <p:spPr>
          <a:xfrm>
            <a:off x="1143000" y="685800"/>
            <a:ext cx="4570413" cy="3427413"/>
          </a:xfrm>
          <a:prstGeom prst="rect">
            <a:avLst/>
          </a:prstGeom>
        </p:spPr>
      </p:sp>
      <p:sp>
        <p:nvSpPr>
          <p:cNvPr id="720"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58769346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1"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31A940E6-3A33-4524-BB08-5DDDBA927497}" type="slidenum">
              <a:rPr lang="sr-Latn-RS" sz="1200" b="0" strike="noStrike" spc="-1">
                <a:solidFill>
                  <a:srgbClr val="000000"/>
                </a:solidFill>
                <a:latin typeface="Times New Roman"/>
                <a:ea typeface="Microsoft YaHei"/>
              </a:rPr>
              <a:t>52</a:t>
            </a:fld>
            <a:endParaRPr lang="sr-Latn-RS" sz="1200" b="0" strike="noStrike" spc="-1">
              <a:latin typeface="Arial"/>
            </a:endParaRPr>
          </a:p>
        </p:txBody>
      </p:sp>
      <p:sp>
        <p:nvSpPr>
          <p:cNvPr id="722" name="PlaceHolder 2"/>
          <p:cNvSpPr>
            <a:spLocks noGrp="1" noRot="1" noChangeAspect="1"/>
          </p:cNvSpPr>
          <p:nvPr>
            <p:ph type="sldImg"/>
          </p:nvPr>
        </p:nvSpPr>
        <p:spPr>
          <a:xfrm>
            <a:off x="1143000" y="685800"/>
            <a:ext cx="4570560" cy="3427560"/>
          </a:xfrm>
          <a:prstGeom prst="rect">
            <a:avLst/>
          </a:prstGeom>
        </p:spPr>
      </p:sp>
      <p:sp>
        <p:nvSpPr>
          <p:cNvPr id="723"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383804151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4"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7F6E39BE-2E42-431D-9D12-2267C50B2240}" type="slidenum">
              <a:rPr lang="sr-Latn-RS" sz="1200" b="0" strike="noStrike" spc="-1">
                <a:solidFill>
                  <a:srgbClr val="000000"/>
                </a:solidFill>
                <a:latin typeface="Times New Roman"/>
                <a:ea typeface="Microsoft YaHei"/>
              </a:rPr>
              <a:t>53</a:t>
            </a:fld>
            <a:endParaRPr lang="sr-Latn-RS" sz="1200" b="0" strike="noStrike" spc="-1">
              <a:latin typeface="Arial"/>
            </a:endParaRPr>
          </a:p>
        </p:txBody>
      </p:sp>
      <p:sp>
        <p:nvSpPr>
          <p:cNvPr id="725" name="PlaceHolder 2"/>
          <p:cNvSpPr>
            <a:spLocks noGrp="1" noRot="1" noChangeAspect="1"/>
          </p:cNvSpPr>
          <p:nvPr>
            <p:ph type="sldImg"/>
          </p:nvPr>
        </p:nvSpPr>
        <p:spPr>
          <a:xfrm>
            <a:off x="1143000" y="685800"/>
            <a:ext cx="4570413" cy="3427413"/>
          </a:xfrm>
          <a:prstGeom prst="rect">
            <a:avLst/>
          </a:prstGeom>
        </p:spPr>
      </p:sp>
      <p:sp>
        <p:nvSpPr>
          <p:cNvPr id="726"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238667956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B626D0FC-748A-4407-9B38-74260F9C4DB2}" type="slidenum">
              <a:rPr lang="sr-Latn-RS" sz="1200" b="0" strike="noStrike" spc="-1">
                <a:solidFill>
                  <a:srgbClr val="000000"/>
                </a:solidFill>
                <a:latin typeface="Times New Roman"/>
                <a:ea typeface="Microsoft YaHei"/>
              </a:rPr>
              <a:t>54</a:t>
            </a:fld>
            <a:endParaRPr lang="sr-Latn-RS" sz="1200" b="0" strike="noStrike" spc="-1">
              <a:latin typeface="Arial"/>
            </a:endParaRPr>
          </a:p>
        </p:txBody>
      </p:sp>
      <p:sp>
        <p:nvSpPr>
          <p:cNvPr id="728" name="PlaceHolder 2"/>
          <p:cNvSpPr>
            <a:spLocks noGrp="1" noRot="1" noChangeAspect="1"/>
          </p:cNvSpPr>
          <p:nvPr>
            <p:ph type="sldImg"/>
          </p:nvPr>
        </p:nvSpPr>
        <p:spPr>
          <a:xfrm>
            <a:off x="1143000" y="685800"/>
            <a:ext cx="4570413" cy="3427413"/>
          </a:xfrm>
          <a:prstGeom prst="rect">
            <a:avLst/>
          </a:prstGeom>
        </p:spPr>
      </p:sp>
      <p:sp>
        <p:nvSpPr>
          <p:cNvPr id="729"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11809786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0"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5A6F22C1-70AB-4A9A-89BA-30A27CFDE43C}" type="slidenum">
              <a:rPr lang="sr-Latn-RS" sz="1200" b="0" strike="noStrike" spc="-1">
                <a:solidFill>
                  <a:srgbClr val="000000"/>
                </a:solidFill>
                <a:latin typeface="Times New Roman"/>
                <a:ea typeface="Microsoft YaHei"/>
              </a:rPr>
              <a:t>55</a:t>
            </a:fld>
            <a:endParaRPr lang="sr-Latn-RS" sz="1200" b="0" strike="noStrike" spc="-1">
              <a:latin typeface="Arial"/>
            </a:endParaRPr>
          </a:p>
        </p:txBody>
      </p:sp>
      <p:sp>
        <p:nvSpPr>
          <p:cNvPr id="731" name="PlaceHolder 2"/>
          <p:cNvSpPr>
            <a:spLocks noGrp="1" noRot="1" noChangeAspect="1"/>
          </p:cNvSpPr>
          <p:nvPr>
            <p:ph type="sldImg"/>
          </p:nvPr>
        </p:nvSpPr>
        <p:spPr>
          <a:xfrm>
            <a:off x="1143000" y="685800"/>
            <a:ext cx="4570560" cy="3427560"/>
          </a:xfrm>
          <a:prstGeom prst="rect">
            <a:avLst/>
          </a:prstGeom>
        </p:spPr>
      </p:sp>
      <p:sp>
        <p:nvSpPr>
          <p:cNvPr id="732"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281317344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3"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C13C9D92-9C21-49E1-BF1E-E44FE886F06F}" type="slidenum">
              <a:rPr lang="sr-Latn-RS" sz="1200" b="0" strike="noStrike" spc="-1">
                <a:solidFill>
                  <a:srgbClr val="000000"/>
                </a:solidFill>
                <a:latin typeface="Times New Roman"/>
                <a:ea typeface="Microsoft YaHei"/>
              </a:rPr>
              <a:t>56</a:t>
            </a:fld>
            <a:endParaRPr lang="sr-Latn-RS" sz="1200" b="0" strike="noStrike" spc="-1">
              <a:latin typeface="Arial"/>
            </a:endParaRPr>
          </a:p>
        </p:txBody>
      </p:sp>
      <p:sp>
        <p:nvSpPr>
          <p:cNvPr id="734" name="PlaceHolder 2"/>
          <p:cNvSpPr>
            <a:spLocks noGrp="1" noRot="1" noChangeAspect="1"/>
          </p:cNvSpPr>
          <p:nvPr>
            <p:ph type="sldImg"/>
          </p:nvPr>
        </p:nvSpPr>
        <p:spPr>
          <a:xfrm>
            <a:off x="1143000" y="685800"/>
            <a:ext cx="4570413" cy="3427413"/>
          </a:xfrm>
          <a:prstGeom prst="rect">
            <a:avLst/>
          </a:prstGeom>
        </p:spPr>
      </p:sp>
      <p:sp>
        <p:nvSpPr>
          <p:cNvPr id="735"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46780474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6"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D2E4B731-CA48-4088-991C-CE4B39A9C5E7}" type="slidenum">
              <a:rPr lang="sr-Latn-RS" sz="1200" b="0" strike="noStrike" spc="-1">
                <a:solidFill>
                  <a:srgbClr val="000000"/>
                </a:solidFill>
                <a:latin typeface="Times New Roman"/>
                <a:ea typeface="Microsoft YaHei"/>
              </a:rPr>
              <a:t>57</a:t>
            </a:fld>
            <a:endParaRPr lang="sr-Latn-RS" sz="1200" b="0" strike="noStrike" spc="-1">
              <a:latin typeface="Arial"/>
            </a:endParaRPr>
          </a:p>
        </p:txBody>
      </p:sp>
      <p:sp>
        <p:nvSpPr>
          <p:cNvPr id="737" name="PlaceHolder 2"/>
          <p:cNvSpPr>
            <a:spLocks noGrp="1" noRot="1" noChangeAspect="1"/>
          </p:cNvSpPr>
          <p:nvPr>
            <p:ph type="sldImg"/>
          </p:nvPr>
        </p:nvSpPr>
        <p:spPr>
          <a:xfrm>
            <a:off x="1143000" y="685800"/>
            <a:ext cx="4570560" cy="3427560"/>
          </a:xfrm>
          <a:prstGeom prst="rect">
            <a:avLst/>
          </a:prstGeom>
        </p:spPr>
      </p:sp>
      <p:sp>
        <p:nvSpPr>
          <p:cNvPr id="738"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87074816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9"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008F9948-175B-49A8-A4AD-E55A1A8CAD3C}" type="slidenum">
              <a:rPr lang="sr-Latn-RS" sz="1200" b="0" strike="noStrike" spc="-1">
                <a:solidFill>
                  <a:srgbClr val="000000"/>
                </a:solidFill>
                <a:latin typeface="Times New Roman"/>
                <a:ea typeface="Microsoft YaHei"/>
              </a:rPr>
              <a:t>58</a:t>
            </a:fld>
            <a:endParaRPr lang="sr-Latn-RS" sz="1200" b="0" strike="noStrike" spc="-1">
              <a:latin typeface="Arial"/>
            </a:endParaRPr>
          </a:p>
        </p:txBody>
      </p:sp>
      <p:sp>
        <p:nvSpPr>
          <p:cNvPr id="740" name="PlaceHolder 2"/>
          <p:cNvSpPr>
            <a:spLocks noGrp="1" noRot="1" noChangeAspect="1"/>
          </p:cNvSpPr>
          <p:nvPr>
            <p:ph type="sldImg"/>
          </p:nvPr>
        </p:nvSpPr>
        <p:spPr>
          <a:xfrm>
            <a:off x="1143000" y="685800"/>
            <a:ext cx="4570560" cy="3427560"/>
          </a:xfrm>
          <a:prstGeom prst="rect">
            <a:avLst/>
          </a:prstGeom>
        </p:spPr>
      </p:sp>
      <p:sp>
        <p:nvSpPr>
          <p:cNvPr id="741"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237365353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2"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BB58B32F-3F3E-4E18-ACF4-3D788B749D15}" type="slidenum">
              <a:rPr lang="sr-Latn-RS" sz="1200" b="0" strike="noStrike" spc="-1">
                <a:solidFill>
                  <a:srgbClr val="000000"/>
                </a:solidFill>
                <a:latin typeface="Times New Roman"/>
                <a:ea typeface="Microsoft YaHei"/>
              </a:rPr>
              <a:t>59</a:t>
            </a:fld>
            <a:endParaRPr lang="sr-Latn-RS" sz="1200" b="0" strike="noStrike" spc="-1">
              <a:latin typeface="Arial"/>
            </a:endParaRPr>
          </a:p>
        </p:txBody>
      </p:sp>
      <p:sp>
        <p:nvSpPr>
          <p:cNvPr id="743" name="PlaceHolder 2"/>
          <p:cNvSpPr>
            <a:spLocks noGrp="1" noRot="1" noChangeAspect="1"/>
          </p:cNvSpPr>
          <p:nvPr>
            <p:ph type="sldImg"/>
          </p:nvPr>
        </p:nvSpPr>
        <p:spPr>
          <a:xfrm>
            <a:off x="1143000" y="685800"/>
            <a:ext cx="4570560" cy="3427560"/>
          </a:xfrm>
          <a:prstGeom prst="rect">
            <a:avLst/>
          </a:prstGeom>
        </p:spPr>
      </p:sp>
      <p:sp>
        <p:nvSpPr>
          <p:cNvPr id="744"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18144569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4"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5BCC5DC7-24B0-4ABF-AAD1-82B176480F4E}" type="slidenum">
              <a:rPr lang="sr-Latn-RS" sz="1200" b="0" strike="noStrike" spc="-1">
                <a:solidFill>
                  <a:srgbClr val="000000"/>
                </a:solidFill>
                <a:latin typeface="Times New Roman"/>
                <a:ea typeface="Microsoft YaHei"/>
              </a:rPr>
              <a:t>6</a:t>
            </a:fld>
            <a:endParaRPr lang="sr-Latn-RS" sz="1200" b="0" strike="noStrike" spc="-1">
              <a:latin typeface="Arial"/>
            </a:endParaRPr>
          </a:p>
        </p:txBody>
      </p:sp>
      <p:sp>
        <p:nvSpPr>
          <p:cNvPr id="575" name="PlaceHolder 2"/>
          <p:cNvSpPr>
            <a:spLocks noGrp="1" noRot="1" noChangeAspect="1"/>
          </p:cNvSpPr>
          <p:nvPr>
            <p:ph type="sldImg"/>
          </p:nvPr>
        </p:nvSpPr>
        <p:spPr>
          <a:xfrm>
            <a:off x="1106640" y="812880"/>
            <a:ext cx="5343840" cy="4007160"/>
          </a:xfrm>
          <a:prstGeom prst="rect">
            <a:avLst/>
          </a:prstGeom>
        </p:spPr>
      </p:sp>
      <p:sp>
        <p:nvSpPr>
          <p:cNvPr id="576" name="PlaceHolder 3"/>
          <p:cNvSpPr>
            <a:spLocks noGrp="1"/>
          </p:cNvSpPr>
          <p:nvPr>
            <p:ph type="body"/>
          </p:nvPr>
        </p:nvSpPr>
        <p:spPr>
          <a:xfrm>
            <a:off x="755640" y="5078520"/>
            <a:ext cx="6046920" cy="481032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104798259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5"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4249FC96-D753-4837-80F3-91DD158E9042}" type="slidenum">
              <a:rPr lang="sr-Latn-RS" sz="1200" b="0" strike="noStrike" spc="-1">
                <a:solidFill>
                  <a:srgbClr val="000000"/>
                </a:solidFill>
                <a:latin typeface="Times New Roman"/>
                <a:ea typeface="Microsoft YaHei"/>
              </a:rPr>
              <a:t>60</a:t>
            </a:fld>
            <a:endParaRPr lang="sr-Latn-RS" sz="1200" b="0" strike="noStrike" spc="-1">
              <a:latin typeface="Arial"/>
            </a:endParaRPr>
          </a:p>
        </p:txBody>
      </p:sp>
      <p:sp>
        <p:nvSpPr>
          <p:cNvPr id="746" name="PlaceHolder 2"/>
          <p:cNvSpPr>
            <a:spLocks noGrp="1" noRot="1" noChangeAspect="1"/>
          </p:cNvSpPr>
          <p:nvPr>
            <p:ph type="sldImg"/>
          </p:nvPr>
        </p:nvSpPr>
        <p:spPr>
          <a:xfrm>
            <a:off x="1143000" y="685800"/>
            <a:ext cx="4570560" cy="3427560"/>
          </a:xfrm>
          <a:prstGeom prst="rect">
            <a:avLst/>
          </a:prstGeom>
        </p:spPr>
      </p:sp>
      <p:sp>
        <p:nvSpPr>
          <p:cNvPr id="747"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64264166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8"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3E7FF04A-9C49-4B97-BF32-0AEA44737BAE}" type="slidenum">
              <a:rPr lang="sr-Latn-RS" sz="1200" b="0" strike="noStrike" spc="-1">
                <a:solidFill>
                  <a:srgbClr val="000000"/>
                </a:solidFill>
                <a:latin typeface="Times New Roman"/>
                <a:ea typeface="Microsoft YaHei"/>
              </a:rPr>
              <a:t>61</a:t>
            </a:fld>
            <a:endParaRPr lang="sr-Latn-RS" sz="1200" b="0" strike="noStrike" spc="-1">
              <a:latin typeface="Arial"/>
            </a:endParaRPr>
          </a:p>
        </p:txBody>
      </p:sp>
      <p:sp>
        <p:nvSpPr>
          <p:cNvPr id="749" name="PlaceHolder 2"/>
          <p:cNvSpPr>
            <a:spLocks noGrp="1" noRot="1" noChangeAspect="1"/>
          </p:cNvSpPr>
          <p:nvPr>
            <p:ph type="sldImg"/>
          </p:nvPr>
        </p:nvSpPr>
        <p:spPr>
          <a:xfrm>
            <a:off x="1143000" y="685800"/>
            <a:ext cx="4570560" cy="3427560"/>
          </a:xfrm>
          <a:prstGeom prst="rect">
            <a:avLst/>
          </a:prstGeom>
        </p:spPr>
      </p:sp>
      <p:sp>
        <p:nvSpPr>
          <p:cNvPr id="750"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152790258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1"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91FF2B9A-125E-428B-8708-C0EFAFE30694}" type="slidenum">
              <a:rPr lang="sr-Latn-RS" sz="1200" b="0" strike="noStrike" spc="-1">
                <a:solidFill>
                  <a:srgbClr val="000000"/>
                </a:solidFill>
                <a:latin typeface="Times New Roman"/>
                <a:ea typeface="Microsoft YaHei"/>
              </a:rPr>
              <a:t>62</a:t>
            </a:fld>
            <a:endParaRPr lang="sr-Latn-RS" sz="1200" b="0" strike="noStrike" spc="-1">
              <a:latin typeface="Arial"/>
            </a:endParaRPr>
          </a:p>
        </p:txBody>
      </p:sp>
      <p:sp>
        <p:nvSpPr>
          <p:cNvPr id="752" name="PlaceHolder 2"/>
          <p:cNvSpPr>
            <a:spLocks noGrp="1" noRot="1" noChangeAspect="1"/>
          </p:cNvSpPr>
          <p:nvPr>
            <p:ph type="sldImg"/>
          </p:nvPr>
        </p:nvSpPr>
        <p:spPr>
          <a:xfrm>
            <a:off x="1143000" y="685800"/>
            <a:ext cx="4570560" cy="3427560"/>
          </a:xfrm>
          <a:prstGeom prst="rect">
            <a:avLst/>
          </a:prstGeom>
        </p:spPr>
      </p:sp>
      <p:sp>
        <p:nvSpPr>
          <p:cNvPr id="753"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292080223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4"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69FF5011-8917-4BE2-B57A-5066571E1F2C}" type="slidenum">
              <a:rPr lang="sr-Latn-RS" sz="1200" b="0" strike="noStrike" spc="-1">
                <a:solidFill>
                  <a:srgbClr val="000000"/>
                </a:solidFill>
                <a:latin typeface="Times New Roman"/>
                <a:ea typeface="Microsoft YaHei"/>
              </a:rPr>
              <a:t>63</a:t>
            </a:fld>
            <a:endParaRPr lang="sr-Latn-RS" sz="1200" b="0" strike="noStrike" spc="-1">
              <a:latin typeface="Arial"/>
            </a:endParaRPr>
          </a:p>
        </p:txBody>
      </p:sp>
      <p:sp>
        <p:nvSpPr>
          <p:cNvPr id="755" name="PlaceHolder 2"/>
          <p:cNvSpPr>
            <a:spLocks noGrp="1" noRot="1" noChangeAspect="1"/>
          </p:cNvSpPr>
          <p:nvPr>
            <p:ph type="sldImg"/>
          </p:nvPr>
        </p:nvSpPr>
        <p:spPr>
          <a:xfrm>
            <a:off x="1143000" y="685800"/>
            <a:ext cx="4570413" cy="3427413"/>
          </a:xfrm>
          <a:prstGeom prst="rect">
            <a:avLst/>
          </a:prstGeom>
        </p:spPr>
      </p:sp>
      <p:sp>
        <p:nvSpPr>
          <p:cNvPr id="756"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222775387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692F7D67-5065-4B19-BDDA-04338CCD2111}" type="slidenum">
              <a:rPr lang="sr-Latn-RS" sz="1200" b="0" strike="noStrike" spc="-1">
                <a:solidFill>
                  <a:srgbClr val="000000"/>
                </a:solidFill>
                <a:latin typeface="Times New Roman"/>
                <a:ea typeface="Microsoft YaHei"/>
              </a:rPr>
              <a:t>65</a:t>
            </a:fld>
            <a:endParaRPr lang="sr-Latn-RS" sz="1200" b="0" strike="noStrike" spc="-1">
              <a:latin typeface="Arial"/>
            </a:endParaRPr>
          </a:p>
        </p:txBody>
      </p:sp>
      <p:sp>
        <p:nvSpPr>
          <p:cNvPr id="758" name="CustomShape 2"/>
          <p:cNvSpPr/>
          <p:nvPr/>
        </p:nvSpPr>
        <p:spPr>
          <a:xfrm>
            <a:off x="3884760" y="8685360"/>
            <a:ext cx="2970360" cy="45576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8F43450A-F78B-4037-BDF0-E53DD9A46BAA}" type="slidenum">
              <a:rPr lang="sr-Latn-RS" sz="1200" b="0" strike="noStrike" spc="-1">
                <a:solidFill>
                  <a:srgbClr val="000000"/>
                </a:solidFill>
                <a:latin typeface="Arial"/>
                <a:ea typeface="Microsoft YaHei"/>
              </a:rPr>
              <a:t>65</a:t>
            </a:fld>
            <a:endParaRPr lang="sr-Latn-RS" sz="1200" b="0" strike="noStrike" spc="-1">
              <a:latin typeface="Arial"/>
            </a:endParaRPr>
          </a:p>
        </p:txBody>
      </p:sp>
      <p:sp>
        <p:nvSpPr>
          <p:cNvPr id="759" name="PlaceHolder 3"/>
          <p:cNvSpPr>
            <a:spLocks noGrp="1" noRot="1" noChangeAspect="1"/>
          </p:cNvSpPr>
          <p:nvPr>
            <p:ph type="sldImg"/>
          </p:nvPr>
        </p:nvSpPr>
        <p:spPr>
          <a:xfrm>
            <a:off x="1143000" y="685800"/>
            <a:ext cx="4570413" cy="3427413"/>
          </a:xfrm>
          <a:prstGeom prst="rect">
            <a:avLst/>
          </a:prstGeom>
        </p:spPr>
      </p:sp>
      <p:sp>
        <p:nvSpPr>
          <p:cNvPr id="760" name="PlaceHolder 4"/>
          <p:cNvSpPr>
            <a:spLocks noGrp="1"/>
          </p:cNvSpPr>
          <p:nvPr>
            <p:ph type="body"/>
          </p:nvPr>
        </p:nvSpPr>
        <p:spPr>
          <a:xfrm>
            <a:off x="685800" y="4343400"/>
            <a:ext cx="5484960" cy="4113360"/>
          </a:xfrm>
          <a:prstGeom prst="rect">
            <a:avLst/>
          </a:prstGeom>
        </p:spPr>
        <p:txBody>
          <a:bodyPr lIns="90000" tIns="46800" rIns="90000" bIns="46800">
            <a:noAutofit/>
          </a:bodyPr>
          <a:lstStyle/>
          <a:p>
            <a:pPr marL="216000" indent="-214920">
              <a:lnSpc>
                <a:spcPct val="100000"/>
              </a:lnSpc>
              <a:spcBef>
                <a:spcPts val="414"/>
              </a:spcBef>
            </a:pPr>
            <a:r>
              <a:rPr lang="sr-Latn-RS" sz="1100" b="0" strike="noStrike" spc="-1">
                <a:latin typeface="Calibri"/>
                <a:ea typeface="Microsoft YaHei"/>
              </a:rPr>
              <a:t>Treatment and prevention (8)</a:t>
            </a:r>
            <a:endParaRPr lang="sr-Latn-RS" sz="1100" b="0" strike="noStrike" spc="-1">
              <a:latin typeface="Arial"/>
            </a:endParaRPr>
          </a:p>
          <a:p>
            <a:pPr marL="216000" indent="-214920">
              <a:lnSpc>
                <a:spcPct val="100000"/>
              </a:lnSpc>
              <a:spcBef>
                <a:spcPts val="414"/>
              </a:spcBef>
            </a:pPr>
            <a:endParaRPr lang="sr-Latn-RS" sz="1100" b="0" strike="noStrike" spc="-1">
              <a:latin typeface="Arial"/>
            </a:endParaRPr>
          </a:p>
          <a:p>
            <a:pPr marL="216000" indent="-214920">
              <a:lnSpc>
                <a:spcPct val="100000"/>
              </a:lnSpc>
              <a:spcBef>
                <a:spcPts val="414"/>
              </a:spcBef>
            </a:pPr>
            <a:r>
              <a:rPr lang="sr-Latn-RS" sz="1100" b="0" strike="noStrike" spc="-1">
                <a:latin typeface="Calibri"/>
                <a:ea typeface="Microsoft YaHei"/>
              </a:rPr>
              <a:t>For those patients at particularly high risk of osteoporosis, or who have developed osteoporosis, there are a number of pharmacological interventions available for the prevention and management of osteoporosis. The aim of these interventions should be to reduce the frequency of fractures, which are responsible for the high levels of morbidity associated with the disease.</a:t>
            </a:r>
            <a:endParaRPr lang="sr-Latn-RS" sz="1100" b="0" strike="noStrike" spc="-1">
              <a:latin typeface="Arial"/>
            </a:endParaRPr>
          </a:p>
          <a:p>
            <a:pPr marL="216000" indent="-214920">
              <a:lnSpc>
                <a:spcPct val="100000"/>
              </a:lnSpc>
              <a:spcBef>
                <a:spcPts val="414"/>
              </a:spcBef>
            </a:pPr>
            <a:endParaRPr lang="sr-Latn-RS" sz="1100" b="0" strike="noStrike" spc="-1">
              <a:latin typeface="Arial"/>
            </a:endParaRPr>
          </a:p>
        </p:txBody>
      </p:sp>
    </p:spTree>
    <p:extLst>
      <p:ext uri="{BB962C8B-B14F-4D97-AF65-F5344CB8AC3E}">
        <p14:creationId xmlns:p14="http://schemas.microsoft.com/office/powerpoint/2010/main" val="74673804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1"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B2CCA6AF-EEC8-47A7-B2B3-31F6F88924F3}" type="slidenum">
              <a:rPr lang="sr-Latn-RS" sz="1200" b="0" strike="noStrike" spc="-1">
                <a:solidFill>
                  <a:srgbClr val="000000"/>
                </a:solidFill>
                <a:latin typeface="Times New Roman"/>
                <a:ea typeface="Microsoft YaHei"/>
              </a:rPr>
              <a:t>66</a:t>
            </a:fld>
            <a:endParaRPr lang="sr-Latn-RS" sz="1200" b="0" strike="noStrike" spc="-1">
              <a:latin typeface="Arial"/>
            </a:endParaRPr>
          </a:p>
        </p:txBody>
      </p:sp>
      <p:sp>
        <p:nvSpPr>
          <p:cNvPr id="762" name="PlaceHolder 2"/>
          <p:cNvSpPr>
            <a:spLocks noGrp="1" noRot="1" noChangeAspect="1"/>
          </p:cNvSpPr>
          <p:nvPr>
            <p:ph type="sldImg"/>
          </p:nvPr>
        </p:nvSpPr>
        <p:spPr>
          <a:xfrm>
            <a:off x="1143000" y="685800"/>
            <a:ext cx="4570560" cy="3427560"/>
          </a:xfrm>
          <a:prstGeom prst="rect">
            <a:avLst/>
          </a:prstGeom>
        </p:spPr>
      </p:sp>
      <p:sp>
        <p:nvSpPr>
          <p:cNvPr id="763"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278607219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4"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5E2FF04F-062C-4E9B-BE3A-F4E6C772304E}" type="slidenum">
              <a:rPr lang="sr-Latn-RS" sz="1200" b="0" strike="noStrike" spc="-1">
                <a:solidFill>
                  <a:srgbClr val="000000"/>
                </a:solidFill>
                <a:latin typeface="Times New Roman"/>
                <a:ea typeface="Microsoft YaHei"/>
              </a:rPr>
              <a:t>67</a:t>
            </a:fld>
            <a:endParaRPr lang="sr-Latn-RS" sz="1200" b="0" strike="noStrike" spc="-1">
              <a:latin typeface="Arial"/>
            </a:endParaRPr>
          </a:p>
        </p:txBody>
      </p:sp>
      <p:sp>
        <p:nvSpPr>
          <p:cNvPr id="765" name="PlaceHolder 2"/>
          <p:cNvSpPr>
            <a:spLocks noGrp="1" noRot="1" noChangeAspect="1"/>
          </p:cNvSpPr>
          <p:nvPr>
            <p:ph type="sldImg"/>
          </p:nvPr>
        </p:nvSpPr>
        <p:spPr>
          <a:xfrm>
            <a:off x="1143000" y="685800"/>
            <a:ext cx="4570560" cy="3427560"/>
          </a:xfrm>
          <a:prstGeom prst="rect">
            <a:avLst/>
          </a:prstGeom>
        </p:spPr>
      </p:sp>
      <p:sp>
        <p:nvSpPr>
          <p:cNvPr id="766"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410603329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7"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719453C1-3020-48E4-A1A1-75EFED41384A}" type="slidenum">
              <a:rPr lang="sr-Latn-RS" sz="1200" b="0" strike="noStrike" spc="-1">
                <a:solidFill>
                  <a:srgbClr val="000000"/>
                </a:solidFill>
                <a:latin typeface="Times New Roman"/>
                <a:ea typeface="Microsoft YaHei"/>
              </a:rPr>
              <a:t>68</a:t>
            </a:fld>
            <a:endParaRPr lang="sr-Latn-RS" sz="1200" b="0" strike="noStrike" spc="-1">
              <a:latin typeface="Arial"/>
            </a:endParaRPr>
          </a:p>
        </p:txBody>
      </p:sp>
      <p:sp>
        <p:nvSpPr>
          <p:cNvPr id="768" name="PlaceHolder 2"/>
          <p:cNvSpPr>
            <a:spLocks noGrp="1" noRot="1" noChangeAspect="1"/>
          </p:cNvSpPr>
          <p:nvPr>
            <p:ph type="sldImg"/>
          </p:nvPr>
        </p:nvSpPr>
        <p:spPr>
          <a:xfrm>
            <a:off x="1143000" y="685800"/>
            <a:ext cx="4569120" cy="3426120"/>
          </a:xfrm>
          <a:prstGeom prst="rect">
            <a:avLst/>
          </a:prstGeom>
        </p:spPr>
      </p:sp>
      <p:sp>
        <p:nvSpPr>
          <p:cNvPr id="769" name="PlaceHolder 3"/>
          <p:cNvSpPr>
            <a:spLocks noGrp="1"/>
          </p:cNvSpPr>
          <p:nvPr>
            <p:ph type="body"/>
          </p:nvPr>
        </p:nvSpPr>
        <p:spPr>
          <a:xfrm>
            <a:off x="685800" y="4343400"/>
            <a:ext cx="5483520" cy="411192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6408327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0"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AC780789-5E67-429D-9B3B-5F2B83A417D8}" type="slidenum">
              <a:rPr lang="sr-Latn-RS" sz="1200" b="0" strike="noStrike" spc="-1">
                <a:solidFill>
                  <a:srgbClr val="000000"/>
                </a:solidFill>
                <a:latin typeface="Times New Roman"/>
                <a:ea typeface="Microsoft YaHei"/>
              </a:rPr>
              <a:t>74</a:t>
            </a:fld>
            <a:endParaRPr lang="sr-Latn-RS" sz="1200" b="0" strike="noStrike" spc="-1">
              <a:latin typeface="Arial"/>
            </a:endParaRPr>
          </a:p>
        </p:txBody>
      </p:sp>
      <p:sp>
        <p:nvSpPr>
          <p:cNvPr id="771" name="PlaceHolder 2"/>
          <p:cNvSpPr>
            <a:spLocks noGrp="1" noRot="1" noChangeAspect="1"/>
          </p:cNvSpPr>
          <p:nvPr>
            <p:ph type="sldImg"/>
          </p:nvPr>
        </p:nvSpPr>
        <p:spPr>
          <a:xfrm>
            <a:off x="1143000" y="685800"/>
            <a:ext cx="4570413" cy="3427413"/>
          </a:xfrm>
          <a:prstGeom prst="rect">
            <a:avLst/>
          </a:prstGeom>
        </p:spPr>
      </p:sp>
      <p:sp>
        <p:nvSpPr>
          <p:cNvPr id="772"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43952778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3"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A620E7BE-3F1B-4E96-8373-B47DA8301042}" type="slidenum">
              <a:rPr lang="sr-Latn-RS" sz="1200" b="0" strike="noStrike" spc="-1">
                <a:solidFill>
                  <a:srgbClr val="000000"/>
                </a:solidFill>
                <a:latin typeface="Times New Roman"/>
                <a:ea typeface="Microsoft YaHei"/>
              </a:rPr>
              <a:t>76</a:t>
            </a:fld>
            <a:endParaRPr lang="sr-Latn-RS" sz="1200" b="0" strike="noStrike" spc="-1">
              <a:latin typeface="Arial"/>
            </a:endParaRPr>
          </a:p>
        </p:txBody>
      </p:sp>
      <p:sp>
        <p:nvSpPr>
          <p:cNvPr id="774" name="PlaceHolder 2"/>
          <p:cNvSpPr>
            <a:spLocks noGrp="1" noRot="1" noChangeAspect="1"/>
          </p:cNvSpPr>
          <p:nvPr>
            <p:ph type="sldImg"/>
          </p:nvPr>
        </p:nvSpPr>
        <p:spPr>
          <a:xfrm>
            <a:off x="1143000" y="685800"/>
            <a:ext cx="4570413" cy="3427413"/>
          </a:xfrm>
          <a:prstGeom prst="rect">
            <a:avLst/>
          </a:prstGeom>
        </p:spPr>
      </p:sp>
      <p:sp>
        <p:nvSpPr>
          <p:cNvPr id="775"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13397662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7"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D843DB1E-FAB4-4691-94BC-DD7ECDD25B07}" type="slidenum">
              <a:rPr lang="sr-Latn-RS" sz="1200" b="0" strike="noStrike" spc="-1">
                <a:solidFill>
                  <a:srgbClr val="000000"/>
                </a:solidFill>
                <a:latin typeface="Times New Roman"/>
                <a:ea typeface="Microsoft YaHei"/>
              </a:rPr>
              <a:t>7</a:t>
            </a:fld>
            <a:endParaRPr lang="sr-Latn-RS" sz="1200" b="0" strike="noStrike" spc="-1">
              <a:latin typeface="Arial"/>
            </a:endParaRPr>
          </a:p>
        </p:txBody>
      </p:sp>
      <p:sp>
        <p:nvSpPr>
          <p:cNvPr id="578" name="PlaceHolder 2"/>
          <p:cNvSpPr>
            <a:spLocks noGrp="1" noRot="1" noChangeAspect="1"/>
          </p:cNvSpPr>
          <p:nvPr>
            <p:ph type="sldImg"/>
          </p:nvPr>
        </p:nvSpPr>
        <p:spPr>
          <a:xfrm>
            <a:off x="1143000" y="685800"/>
            <a:ext cx="4570560" cy="3427560"/>
          </a:xfrm>
          <a:prstGeom prst="rect">
            <a:avLst/>
          </a:prstGeom>
        </p:spPr>
      </p:sp>
      <p:sp>
        <p:nvSpPr>
          <p:cNvPr id="579"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391800350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6"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3329E016-648F-4687-A80F-F90BD17C5D7E}" type="slidenum">
              <a:rPr lang="sr-Latn-RS" sz="1200" b="0" strike="noStrike" spc="-1">
                <a:solidFill>
                  <a:srgbClr val="000000"/>
                </a:solidFill>
                <a:latin typeface="Times New Roman"/>
                <a:ea typeface="Microsoft YaHei"/>
              </a:rPr>
              <a:t>77</a:t>
            </a:fld>
            <a:endParaRPr lang="sr-Latn-RS" sz="1200" b="0" strike="noStrike" spc="-1">
              <a:latin typeface="Arial"/>
            </a:endParaRPr>
          </a:p>
        </p:txBody>
      </p:sp>
      <p:sp>
        <p:nvSpPr>
          <p:cNvPr id="777" name="PlaceHolder 2"/>
          <p:cNvSpPr>
            <a:spLocks noGrp="1" noRot="1" noChangeAspect="1"/>
          </p:cNvSpPr>
          <p:nvPr>
            <p:ph type="sldImg"/>
          </p:nvPr>
        </p:nvSpPr>
        <p:spPr>
          <a:xfrm>
            <a:off x="1143000" y="685800"/>
            <a:ext cx="4570413" cy="3427413"/>
          </a:xfrm>
          <a:prstGeom prst="rect">
            <a:avLst/>
          </a:prstGeom>
        </p:spPr>
      </p:sp>
      <p:sp>
        <p:nvSpPr>
          <p:cNvPr id="778"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339587134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9"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647EC05E-B339-4A51-8D6F-C89CD91DF6AE}" type="slidenum">
              <a:rPr lang="sr-Latn-RS" sz="1200" b="0" strike="noStrike" spc="-1">
                <a:solidFill>
                  <a:srgbClr val="000000"/>
                </a:solidFill>
                <a:latin typeface="Times New Roman"/>
                <a:ea typeface="Microsoft YaHei"/>
              </a:rPr>
              <a:t>78</a:t>
            </a:fld>
            <a:endParaRPr lang="sr-Latn-RS" sz="1200" b="0" strike="noStrike" spc="-1">
              <a:latin typeface="Arial"/>
            </a:endParaRPr>
          </a:p>
        </p:txBody>
      </p:sp>
      <p:sp>
        <p:nvSpPr>
          <p:cNvPr id="780" name="PlaceHolder 2"/>
          <p:cNvSpPr>
            <a:spLocks noGrp="1" noRot="1" noChangeAspect="1"/>
          </p:cNvSpPr>
          <p:nvPr>
            <p:ph type="sldImg"/>
          </p:nvPr>
        </p:nvSpPr>
        <p:spPr>
          <a:xfrm>
            <a:off x="1143000" y="685800"/>
            <a:ext cx="4570560" cy="3427560"/>
          </a:xfrm>
          <a:prstGeom prst="rect">
            <a:avLst/>
          </a:prstGeom>
        </p:spPr>
      </p:sp>
      <p:sp>
        <p:nvSpPr>
          <p:cNvPr id="781"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75360734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2"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65832A67-A2CD-44CC-B968-823A5805FA91}" type="slidenum">
              <a:rPr lang="sr-Latn-RS" sz="1200" b="0" strike="noStrike" spc="-1">
                <a:solidFill>
                  <a:srgbClr val="000000"/>
                </a:solidFill>
                <a:latin typeface="Times New Roman"/>
                <a:ea typeface="Microsoft YaHei"/>
              </a:rPr>
              <a:t>79</a:t>
            </a:fld>
            <a:endParaRPr lang="sr-Latn-RS" sz="1200" b="0" strike="noStrike" spc="-1">
              <a:latin typeface="Arial"/>
            </a:endParaRPr>
          </a:p>
        </p:txBody>
      </p:sp>
      <p:sp>
        <p:nvSpPr>
          <p:cNvPr id="783" name="PlaceHolder 2"/>
          <p:cNvSpPr>
            <a:spLocks noGrp="1" noRot="1" noChangeAspect="1"/>
          </p:cNvSpPr>
          <p:nvPr>
            <p:ph type="sldImg"/>
          </p:nvPr>
        </p:nvSpPr>
        <p:spPr>
          <a:xfrm>
            <a:off x="1143000" y="685800"/>
            <a:ext cx="4570413" cy="3427413"/>
          </a:xfrm>
          <a:prstGeom prst="rect">
            <a:avLst/>
          </a:prstGeom>
        </p:spPr>
      </p:sp>
      <p:sp>
        <p:nvSpPr>
          <p:cNvPr id="784"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11832730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5"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9D059D66-A881-456A-B0F4-33F3ECAEDB40}" type="slidenum">
              <a:rPr lang="sr-Latn-RS" sz="1200" b="0" strike="noStrike" spc="-1">
                <a:solidFill>
                  <a:srgbClr val="000000"/>
                </a:solidFill>
                <a:latin typeface="Times New Roman"/>
                <a:ea typeface="Microsoft YaHei"/>
              </a:rPr>
              <a:t>80</a:t>
            </a:fld>
            <a:endParaRPr lang="sr-Latn-RS" sz="1200" b="0" strike="noStrike" spc="-1">
              <a:latin typeface="Arial"/>
            </a:endParaRPr>
          </a:p>
        </p:txBody>
      </p:sp>
      <p:sp>
        <p:nvSpPr>
          <p:cNvPr id="786" name="PlaceHolder 2"/>
          <p:cNvSpPr>
            <a:spLocks noGrp="1" noRot="1" noChangeAspect="1"/>
          </p:cNvSpPr>
          <p:nvPr>
            <p:ph type="sldImg"/>
          </p:nvPr>
        </p:nvSpPr>
        <p:spPr>
          <a:xfrm>
            <a:off x="1143000" y="685800"/>
            <a:ext cx="4570560" cy="3427560"/>
          </a:xfrm>
          <a:prstGeom prst="rect">
            <a:avLst/>
          </a:prstGeom>
        </p:spPr>
      </p:sp>
      <p:sp>
        <p:nvSpPr>
          <p:cNvPr id="787"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392834414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0BFF391B-BDFA-4170-814D-2F827F49E031}" type="slidenum">
              <a:rPr lang="sr-Latn-RS" sz="1200" b="0" strike="noStrike" spc="-1">
                <a:solidFill>
                  <a:srgbClr val="000000"/>
                </a:solidFill>
                <a:latin typeface="Times New Roman"/>
                <a:ea typeface="Microsoft YaHei"/>
              </a:rPr>
              <a:t>81</a:t>
            </a:fld>
            <a:endParaRPr lang="sr-Latn-RS" sz="1200" b="0" strike="noStrike" spc="-1">
              <a:latin typeface="Arial"/>
            </a:endParaRPr>
          </a:p>
        </p:txBody>
      </p:sp>
      <p:sp>
        <p:nvSpPr>
          <p:cNvPr id="789" name="PlaceHolder 2"/>
          <p:cNvSpPr>
            <a:spLocks noGrp="1" noRot="1" noChangeAspect="1"/>
          </p:cNvSpPr>
          <p:nvPr>
            <p:ph type="sldImg"/>
          </p:nvPr>
        </p:nvSpPr>
        <p:spPr>
          <a:xfrm>
            <a:off x="1143000" y="685800"/>
            <a:ext cx="4570413" cy="3427413"/>
          </a:xfrm>
          <a:prstGeom prst="rect">
            <a:avLst/>
          </a:prstGeom>
        </p:spPr>
      </p:sp>
      <p:sp>
        <p:nvSpPr>
          <p:cNvPr id="790"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322520176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1"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6CD3E9AA-50EB-4768-ABAC-5773466E654B}" type="slidenum">
              <a:rPr lang="sr-Latn-RS" sz="1200" b="0" strike="noStrike" spc="-1">
                <a:solidFill>
                  <a:srgbClr val="000000"/>
                </a:solidFill>
                <a:latin typeface="Times New Roman"/>
                <a:ea typeface="Microsoft YaHei"/>
              </a:rPr>
              <a:t>82</a:t>
            </a:fld>
            <a:endParaRPr lang="sr-Latn-RS" sz="1200" b="0" strike="noStrike" spc="-1">
              <a:latin typeface="Arial"/>
            </a:endParaRPr>
          </a:p>
        </p:txBody>
      </p:sp>
      <p:sp>
        <p:nvSpPr>
          <p:cNvPr id="792" name="PlaceHolder 2"/>
          <p:cNvSpPr>
            <a:spLocks noGrp="1" noRot="1" noChangeAspect="1"/>
          </p:cNvSpPr>
          <p:nvPr>
            <p:ph type="sldImg"/>
          </p:nvPr>
        </p:nvSpPr>
        <p:spPr>
          <a:xfrm>
            <a:off x="1143000" y="685800"/>
            <a:ext cx="4570413" cy="3427413"/>
          </a:xfrm>
          <a:prstGeom prst="rect">
            <a:avLst/>
          </a:prstGeom>
        </p:spPr>
      </p:sp>
      <p:sp>
        <p:nvSpPr>
          <p:cNvPr id="793"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17978150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4"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1A6C2DBB-A6F3-4542-9704-6B55146356DB}" type="slidenum">
              <a:rPr lang="sr-Latn-RS" sz="1200" b="0" strike="noStrike" spc="-1">
                <a:solidFill>
                  <a:srgbClr val="000000"/>
                </a:solidFill>
                <a:latin typeface="Times New Roman"/>
                <a:ea typeface="Microsoft YaHei"/>
              </a:rPr>
              <a:t>83</a:t>
            </a:fld>
            <a:endParaRPr lang="sr-Latn-RS" sz="1200" b="0" strike="noStrike" spc="-1">
              <a:latin typeface="Arial"/>
            </a:endParaRPr>
          </a:p>
        </p:txBody>
      </p:sp>
      <p:sp>
        <p:nvSpPr>
          <p:cNvPr id="795" name="PlaceHolder 2"/>
          <p:cNvSpPr>
            <a:spLocks noGrp="1" noRot="1" noChangeAspect="1"/>
          </p:cNvSpPr>
          <p:nvPr>
            <p:ph type="sldImg"/>
          </p:nvPr>
        </p:nvSpPr>
        <p:spPr>
          <a:xfrm>
            <a:off x="1143000" y="685800"/>
            <a:ext cx="4570560" cy="3427560"/>
          </a:xfrm>
          <a:prstGeom prst="rect">
            <a:avLst/>
          </a:prstGeom>
        </p:spPr>
      </p:sp>
      <p:sp>
        <p:nvSpPr>
          <p:cNvPr id="796"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219095623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7"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9C09C680-1F2F-4857-80CC-182E8D68CEB3}" type="slidenum">
              <a:rPr lang="sr-Latn-RS" sz="1200" b="0" strike="noStrike" spc="-1">
                <a:solidFill>
                  <a:srgbClr val="000000"/>
                </a:solidFill>
                <a:latin typeface="Times New Roman"/>
                <a:ea typeface="Microsoft YaHei"/>
              </a:rPr>
              <a:t>84</a:t>
            </a:fld>
            <a:endParaRPr lang="sr-Latn-RS" sz="1200" b="0" strike="noStrike" spc="-1">
              <a:latin typeface="Arial"/>
            </a:endParaRPr>
          </a:p>
        </p:txBody>
      </p:sp>
      <p:sp>
        <p:nvSpPr>
          <p:cNvPr id="798" name="PlaceHolder 2"/>
          <p:cNvSpPr>
            <a:spLocks noGrp="1" noRot="1" noChangeAspect="1"/>
          </p:cNvSpPr>
          <p:nvPr>
            <p:ph type="sldImg"/>
          </p:nvPr>
        </p:nvSpPr>
        <p:spPr>
          <a:xfrm>
            <a:off x="1143000" y="685800"/>
            <a:ext cx="4570413" cy="3427413"/>
          </a:xfrm>
          <a:prstGeom prst="rect">
            <a:avLst/>
          </a:prstGeom>
        </p:spPr>
      </p:sp>
      <p:sp>
        <p:nvSpPr>
          <p:cNvPr id="799"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126828326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0"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A04FC251-BD1B-4A89-89D2-8D20B60EEA9D}" type="slidenum">
              <a:rPr lang="sr-Latn-RS" sz="1200" b="0" strike="noStrike" spc="-1">
                <a:solidFill>
                  <a:srgbClr val="000000"/>
                </a:solidFill>
                <a:latin typeface="Times New Roman"/>
                <a:ea typeface="Microsoft YaHei"/>
              </a:rPr>
              <a:t>85</a:t>
            </a:fld>
            <a:endParaRPr lang="sr-Latn-RS" sz="1200" b="0" strike="noStrike" spc="-1">
              <a:latin typeface="Arial"/>
            </a:endParaRPr>
          </a:p>
        </p:txBody>
      </p:sp>
      <p:sp>
        <p:nvSpPr>
          <p:cNvPr id="801" name="PlaceHolder 2"/>
          <p:cNvSpPr>
            <a:spLocks noGrp="1" noRot="1" noChangeAspect="1"/>
          </p:cNvSpPr>
          <p:nvPr>
            <p:ph type="sldImg"/>
          </p:nvPr>
        </p:nvSpPr>
        <p:spPr>
          <a:xfrm>
            <a:off x="1143000" y="685800"/>
            <a:ext cx="4570413" cy="3427413"/>
          </a:xfrm>
          <a:prstGeom prst="rect">
            <a:avLst/>
          </a:prstGeom>
        </p:spPr>
      </p:sp>
      <p:sp>
        <p:nvSpPr>
          <p:cNvPr id="802"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427953968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3"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948FB5E3-6C94-42A1-81F6-77C8040FD893}" type="slidenum">
              <a:rPr lang="sr-Latn-RS" sz="1200" b="0" strike="noStrike" spc="-1">
                <a:solidFill>
                  <a:srgbClr val="000000"/>
                </a:solidFill>
                <a:latin typeface="Times New Roman"/>
                <a:ea typeface="Microsoft YaHei"/>
              </a:rPr>
              <a:t>86</a:t>
            </a:fld>
            <a:endParaRPr lang="sr-Latn-RS" sz="1200" b="0" strike="noStrike" spc="-1">
              <a:latin typeface="Arial"/>
            </a:endParaRPr>
          </a:p>
        </p:txBody>
      </p:sp>
      <p:sp>
        <p:nvSpPr>
          <p:cNvPr id="804" name="PlaceHolder 2"/>
          <p:cNvSpPr>
            <a:spLocks noGrp="1" noRot="1" noChangeAspect="1"/>
          </p:cNvSpPr>
          <p:nvPr>
            <p:ph type="sldImg"/>
          </p:nvPr>
        </p:nvSpPr>
        <p:spPr>
          <a:xfrm>
            <a:off x="1143000" y="685800"/>
            <a:ext cx="4570560" cy="3427560"/>
          </a:xfrm>
          <a:prstGeom prst="rect">
            <a:avLst/>
          </a:prstGeom>
        </p:spPr>
      </p:sp>
      <p:sp>
        <p:nvSpPr>
          <p:cNvPr id="805"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32180193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0"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C6ECE987-F57D-4706-B73C-CD737E86A0BE}" type="slidenum">
              <a:rPr lang="sr-Latn-RS" sz="1200" b="0" strike="noStrike" spc="-1">
                <a:solidFill>
                  <a:srgbClr val="000000"/>
                </a:solidFill>
                <a:latin typeface="Times New Roman"/>
                <a:ea typeface="Microsoft YaHei"/>
              </a:rPr>
              <a:t>8</a:t>
            </a:fld>
            <a:endParaRPr lang="sr-Latn-RS" sz="1200" b="0" strike="noStrike" spc="-1">
              <a:latin typeface="Arial"/>
            </a:endParaRPr>
          </a:p>
        </p:txBody>
      </p:sp>
      <p:sp>
        <p:nvSpPr>
          <p:cNvPr id="581" name="PlaceHolder 2"/>
          <p:cNvSpPr>
            <a:spLocks noGrp="1" noRot="1" noChangeAspect="1"/>
          </p:cNvSpPr>
          <p:nvPr>
            <p:ph type="sldImg"/>
          </p:nvPr>
        </p:nvSpPr>
        <p:spPr>
          <a:xfrm>
            <a:off x="1143000" y="685800"/>
            <a:ext cx="4570560" cy="3427560"/>
          </a:xfrm>
          <a:prstGeom prst="rect">
            <a:avLst/>
          </a:prstGeom>
        </p:spPr>
      </p:sp>
      <p:sp>
        <p:nvSpPr>
          <p:cNvPr id="582"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1539128336"/>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6"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438EF50B-EF0C-4E2C-803B-E5911D2F90EF}" type="slidenum">
              <a:rPr lang="sr-Latn-RS" sz="1200" b="0" strike="noStrike" spc="-1">
                <a:solidFill>
                  <a:srgbClr val="000000"/>
                </a:solidFill>
                <a:latin typeface="Times New Roman"/>
                <a:ea typeface="Microsoft YaHei"/>
              </a:rPr>
              <a:t>87</a:t>
            </a:fld>
            <a:endParaRPr lang="sr-Latn-RS" sz="1200" b="0" strike="noStrike" spc="-1">
              <a:latin typeface="Arial"/>
            </a:endParaRPr>
          </a:p>
        </p:txBody>
      </p:sp>
      <p:sp>
        <p:nvSpPr>
          <p:cNvPr id="807" name="PlaceHolder 2"/>
          <p:cNvSpPr>
            <a:spLocks noGrp="1" noRot="1" noChangeAspect="1"/>
          </p:cNvSpPr>
          <p:nvPr>
            <p:ph type="sldImg"/>
          </p:nvPr>
        </p:nvSpPr>
        <p:spPr>
          <a:xfrm>
            <a:off x="1143000" y="685800"/>
            <a:ext cx="4570413" cy="3427413"/>
          </a:xfrm>
          <a:prstGeom prst="rect">
            <a:avLst/>
          </a:prstGeom>
        </p:spPr>
      </p:sp>
      <p:sp>
        <p:nvSpPr>
          <p:cNvPr id="808"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292833882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4210" name="Rectangle 1"/>
          <p:cNvSpPr txBox="1">
            <a:spLocks noChangeArrowheads="1" noTextEdit="1"/>
          </p:cNvSpPr>
          <p:nvPr>
            <p:ph type="sldImg"/>
          </p:nvPr>
        </p:nvSpPr>
        <p:spPr>
          <a:xfrm>
            <a:off x="-14225588" y="-11796713"/>
            <a:ext cx="16651288" cy="12490451"/>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4211" name="Rectangle 2"/>
          <p:cNvSpPr txBox="1">
            <a:spLocks noChangeArrowheads="1"/>
          </p:cNvSpPr>
          <p:nvPr>
            <p:ph type="body" idx="1"/>
          </p:nvPr>
        </p:nvSpPr>
        <p:spPr>
          <a:xfrm>
            <a:off x="685800" y="4343400"/>
            <a:ext cx="5483225" cy="411162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extLst>
      <p:ext uri="{BB962C8B-B14F-4D97-AF65-F5344CB8AC3E}">
        <p14:creationId xmlns:p14="http://schemas.microsoft.com/office/powerpoint/2010/main" val="25408537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 name="CustomShape 1"/>
          <p:cNvSpPr/>
          <p:nvPr/>
        </p:nvSpPr>
        <p:spPr>
          <a:xfrm>
            <a:off x="3884760" y="8685360"/>
            <a:ext cx="2963880" cy="449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b">
            <a:noAutofit/>
          </a:bodyPr>
          <a:lstStyle/>
          <a:p>
            <a:pPr algn="r">
              <a:lnSpc>
                <a:spcPct val="100000"/>
              </a:lnSpc>
            </a:pPr>
            <a:fld id="{7841C54F-88A7-4EA3-A444-F89CA3CECD22}" type="slidenum">
              <a:rPr lang="sr-Latn-RS" sz="1200" b="0" strike="noStrike" spc="-1">
                <a:solidFill>
                  <a:srgbClr val="000000"/>
                </a:solidFill>
                <a:latin typeface="Times New Roman"/>
                <a:ea typeface="Microsoft YaHei"/>
              </a:rPr>
              <a:t>9</a:t>
            </a:fld>
            <a:endParaRPr lang="sr-Latn-RS" sz="1200" b="0" strike="noStrike" spc="-1">
              <a:latin typeface="Arial"/>
            </a:endParaRPr>
          </a:p>
        </p:txBody>
      </p:sp>
      <p:sp>
        <p:nvSpPr>
          <p:cNvPr id="584" name="PlaceHolder 2"/>
          <p:cNvSpPr>
            <a:spLocks noGrp="1" noRot="1" noChangeAspect="1"/>
          </p:cNvSpPr>
          <p:nvPr>
            <p:ph type="sldImg"/>
          </p:nvPr>
        </p:nvSpPr>
        <p:spPr>
          <a:xfrm>
            <a:off x="1143000" y="685800"/>
            <a:ext cx="4570560" cy="3427560"/>
          </a:xfrm>
          <a:prstGeom prst="rect">
            <a:avLst/>
          </a:prstGeom>
        </p:spPr>
      </p:sp>
      <p:sp>
        <p:nvSpPr>
          <p:cNvPr id="585" name="PlaceHolder 3"/>
          <p:cNvSpPr>
            <a:spLocks noGrp="1"/>
          </p:cNvSpPr>
          <p:nvPr>
            <p:ph type="body"/>
          </p:nvPr>
        </p:nvSpPr>
        <p:spPr>
          <a:xfrm>
            <a:off x="685800" y="4343400"/>
            <a:ext cx="5484960" cy="4113360"/>
          </a:xfrm>
          <a:prstGeom prst="rect">
            <a:avLst/>
          </a:prstGeom>
        </p:spPr>
        <p:txBody>
          <a:bodyPr lIns="90000" tIns="46800" rIns="90000" bIns="46800" anchor="ctr">
            <a:noAutofit/>
          </a:bodyPr>
          <a:lstStyle/>
          <a:p>
            <a:endParaRPr lang="sr-Latn-RS" sz="2000" b="0" strike="noStrike" spc="-1">
              <a:latin typeface="Arial"/>
            </a:endParaRPr>
          </a:p>
        </p:txBody>
      </p:sp>
    </p:spTree>
    <p:extLst>
      <p:ext uri="{BB962C8B-B14F-4D97-AF65-F5344CB8AC3E}">
        <p14:creationId xmlns:p14="http://schemas.microsoft.com/office/powerpoint/2010/main" val="1018150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4"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25" name="PlaceHolder 2"/>
          <p:cNvSpPr>
            <a:spLocks noGrp="1"/>
          </p:cNvSpPr>
          <p:nvPr>
            <p:ph type="body"/>
          </p:nvPr>
        </p:nvSpPr>
        <p:spPr>
          <a:xfrm>
            <a:off x="457200" y="1604520"/>
            <a:ext cx="8229240" cy="1896840"/>
          </a:xfrm>
          <a:prstGeom prst="rect">
            <a:avLst/>
          </a:prstGeom>
        </p:spPr>
        <p:txBody>
          <a:bodyPr lIns="0" tIns="0" rIns="0" bIns="0">
            <a:normAutofit/>
          </a:bodyPr>
          <a:lstStyle/>
          <a:p>
            <a:endParaRPr lang="sr-Latn-RS" sz="3200" b="0" strike="noStrike" spc="-1">
              <a:latin typeface="Arial"/>
            </a:endParaRPr>
          </a:p>
        </p:txBody>
      </p:sp>
      <p:sp>
        <p:nvSpPr>
          <p:cNvPr id="26" name="PlaceHolder 3"/>
          <p:cNvSpPr>
            <a:spLocks noGrp="1"/>
          </p:cNvSpPr>
          <p:nvPr>
            <p:ph type="body"/>
          </p:nvPr>
        </p:nvSpPr>
        <p:spPr>
          <a:xfrm>
            <a:off x="457200" y="3682080"/>
            <a:ext cx="8229240" cy="1896840"/>
          </a:xfrm>
          <a:prstGeom prst="rect">
            <a:avLst/>
          </a:prstGeom>
        </p:spPr>
        <p:txBody>
          <a:bodyPr lIns="0" tIns="0" rIns="0" bIns="0">
            <a:normAutofit/>
          </a:bodyPr>
          <a:lstStyle/>
          <a:p>
            <a:endParaRPr lang="sr-Latn-RS" sz="3200" b="0" strike="noStrike" spc="-1">
              <a:latin typeface="Arial"/>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2287588"/>
            <a:ext cx="4035425" cy="45196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5025" y="2287588"/>
            <a:ext cx="4035425" cy="45196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74790474"/>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51244892"/>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48174818"/>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7365325"/>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208833521"/>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551735456"/>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96877128"/>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4638" y="1062038"/>
            <a:ext cx="2055812" cy="57451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062038"/>
            <a:ext cx="6015038" cy="57451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121098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7"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28" name="PlaceHolder 2"/>
          <p:cNvSpPr>
            <a:spLocks noGrp="1"/>
          </p:cNvSpPr>
          <p:nvPr>
            <p:ph type="body"/>
          </p:nvPr>
        </p:nvSpPr>
        <p:spPr>
          <a:xfrm>
            <a:off x="457200" y="1604520"/>
            <a:ext cx="4015800" cy="1896840"/>
          </a:xfrm>
          <a:prstGeom prst="rect">
            <a:avLst/>
          </a:prstGeom>
        </p:spPr>
        <p:txBody>
          <a:bodyPr lIns="0" tIns="0" rIns="0" bIns="0">
            <a:normAutofit/>
          </a:bodyPr>
          <a:lstStyle/>
          <a:p>
            <a:endParaRPr lang="sr-Latn-RS" sz="3200" b="0" strike="noStrike" spc="-1">
              <a:latin typeface="Arial"/>
            </a:endParaRPr>
          </a:p>
        </p:txBody>
      </p:sp>
      <p:sp>
        <p:nvSpPr>
          <p:cNvPr id="29" name="PlaceHolder 3"/>
          <p:cNvSpPr>
            <a:spLocks noGrp="1"/>
          </p:cNvSpPr>
          <p:nvPr>
            <p:ph type="body"/>
          </p:nvPr>
        </p:nvSpPr>
        <p:spPr>
          <a:xfrm>
            <a:off x="4674240" y="1604520"/>
            <a:ext cx="4015800" cy="1896840"/>
          </a:xfrm>
          <a:prstGeom prst="rect">
            <a:avLst/>
          </a:prstGeom>
        </p:spPr>
        <p:txBody>
          <a:bodyPr lIns="0" tIns="0" rIns="0" bIns="0">
            <a:normAutofit/>
          </a:bodyPr>
          <a:lstStyle/>
          <a:p>
            <a:endParaRPr lang="sr-Latn-RS" sz="3200" b="0" strike="noStrike" spc="-1">
              <a:latin typeface="Arial"/>
            </a:endParaRPr>
          </a:p>
        </p:txBody>
      </p:sp>
      <p:sp>
        <p:nvSpPr>
          <p:cNvPr id="30" name="PlaceHolder 4"/>
          <p:cNvSpPr>
            <a:spLocks noGrp="1"/>
          </p:cNvSpPr>
          <p:nvPr>
            <p:ph type="body"/>
          </p:nvPr>
        </p:nvSpPr>
        <p:spPr>
          <a:xfrm>
            <a:off x="457200" y="3682080"/>
            <a:ext cx="4015800" cy="1896840"/>
          </a:xfrm>
          <a:prstGeom prst="rect">
            <a:avLst/>
          </a:prstGeom>
        </p:spPr>
        <p:txBody>
          <a:bodyPr lIns="0" tIns="0" rIns="0" bIns="0">
            <a:normAutofit/>
          </a:bodyPr>
          <a:lstStyle/>
          <a:p>
            <a:endParaRPr lang="sr-Latn-RS" sz="3200" b="0" strike="noStrike" spc="-1">
              <a:latin typeface="Arial"/>
            </a:endParaRPr>
          </a:p>
        </p:txBody>
      </p:sp>
      <p:sp>
        <p:nvSpPr>
          <p:cNvPr id="31" name="PlaceHolder 5"/>
          <p:cNvSpPr>
            <a:spLocks noGrp="1"/>
          </p:cNvSpPr>
          <p:nvPr>
            <p:ph type="body"/>
          </p:nvPr>
        </p:nvSpPr>
        <p:spPr>
          <a:xfrm>
            <a:off x="4674240" y="3682080"/>
            <a:ext cx="4015800" cy="1896840"/>
          </a:xfrm>
          <a:prstGeom prst="rect">
            <a:avLst/>
          </a:prstGeom>
        </p:spPr>
        <p:txBody>
          <a:bodyPr lIns="0" tIns="0" rIns="0" bIns="0">
            <a:normAutofit/>
          </a:bodyPr>
          <a:lstStyle/>
          <a:p>
            <a:endParaRPr lang="sr-Latn-RS" sz="3200" b="0" strike="noStrike" spc="-1">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2"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33" name="PlaceHolder 2"/>
          <p:cNvSpPr>
            <a:spLocks noGrp="1"/>
          </p:cNvSpPr>
          <p:nvPr>
            <p:ph type="body"/>
          </p:nvPr>
        </p:nvSpPr>
        <p:spPr>
          <a:xfrm>
            <a:off x="457200" y="1604520"/>
            <a:ext cx="2649600" cy="1896840"/>
          </a:xfrm>
          <a:prstGeom prst="rect">
            <a:avLst/>
          </a:prstGeom>
        </p:spPr>
        <p:txBody>
          <a:bodyPr lIns="0" tIns="0" rIns="0" bIns="0">
            <a:normAutofit/>
          </a:bodyPr>
          <a:lstStyle/>
          <a:p>
            <a:endParaRPr lang="sr-Latn-RS" sz="3200" b="0" strike="noStrike" spc="-1">
              <a:latin typeface="Arial"/>
            </a:endParaRPr>
          </a:p>
        </p:txBody>
      </p:sp>
      <p:sp>
        <p:nvSpPr>
          <p:cNvPr id="34" name="PlaceHolder 3"/>
          <p:cNvSpPr>
            <a:spLocks noGrp="1"/>
          </p:cNvSpPr>
          <p:nvPr>
            <p:ph type="body"/>
          </p:nvPr>
        </p:nvSpPr>
        <p:spPr>
          <a:xfrm>
            <a:off x="3239640" y="1604520"/>
            <a:ext cx="2649600" cy="1896840"/>
          </a:xfrm>
          <a:prstGeom prst="rect">
            <a:avLst/>
          </a:prstGeom>
        </p:spPr>
        <p:txBody>
          <a:bodyPr lIns="0" tIns="0" rIns="0" bIns="0">
            <a:normAutofit/>
          </a:bodyPr>
          <a:lstStyle/>
          <a:p>
            <a:endParaRPr lang="sr-Latn-RS" sz="3200" b="0" strike="noStrike" spc="-1">
              <a:latin typeface="Arial"/>
            </a:endParaRPr>
          </a:p>
        </p:txBody>
      </p:sp>
      <p:sp>
        <p:nvSpPr>
          <p:cNvPr id="35" name="PlaceHolder 4"/>
          <p:cNvSpPr>
            <a:spLocks noGrp="1"/>
          </p:cNvSpPr>
          <p:nvPr>
            <p:ph type="body"/>
          </p:nvPr>
        </p:nvSpPr>
        <p:spPr>
          <a:xfrm>
            <a:off x="6022080" y="1604520"/>
            <a:ext cx="2649600" cy="1896840"/>
          </a:xfrm>
          <a:prstGeom prst="rect">
            <a:avLst/>
          </a:prstGeom>
        </p:spPr>
        <p:txBody>
          <a:bodyPr lIns="0" tIns="0" rIns="0" bIns="0">
            <a:normAutofit/>
          </a:bodyPr>
          <a:lstStyle/>
          <a:p>
            <a:endParaRPr lang="sr-Latn-RS" sz="3200" b="0" strike="noStrike" spc="-1">
              <a:latin typeface="Arial"/>
            </a:endParaRPr>
          </a:p>
        </p:txBody>
      </p:sp>
      <p:sp>
        <p:nvSpPr>
          <p:cNvPr id="36" name="PlaceHolder 5"/>
          <p:cNvSpPr>
            <a:spLocks noGrp="1"/>
          </p:cNvSpPr>
          <p:nvPr>
            <p:ph type="body"/>
          </p:nvPr>
        </p:nvSpPr>
        <p:spPr>
          <a:xfrm>
            <a:off x="457200" y="3682080"/>
            <a:ext cx="2649600" cy="1896840"/>
          </a:xfrm>
          <a:prstGeom prst="rect">
            <a:avLst/>
          </a:prstGeom>
        </p:spPr>
        <p:txBody>
          <a:bodyPr lIns="0" tIns="0" rIns="0" bIns="0">
            <a:normAutofit/>
          </a:bodyPr>
          <a:lstStyle/>
          <a:p>
            <a:endParaRPr lang="sr-Latn-RS" sz="3200" b="0" strike="noStrike" spc="-1">
              <a:latin typeface="Arial"/>
            </a:endParaRPr>
          </a:p>
        </p:txBody>
      </p:sp>
      <p:sp>
        <p:nvSpPr>
          <p:cNvPr id="37" name="PlaceHolder 6"/>
          <p:cNvSpPr>
            <a:spLocks noGrp="1"/>
          </p:cNvSpPr>
          <p:nvPr>
            <p:ph type="body"/>
          </p:nvPr>
        </p:nvSpPr>
        <p:spPr>
          <a:xfrm>
            <a:off x="3239640" y="3682080"/>
            <a:ext cx="2649600" cy="1896840"/>
          </a:xfrm>
          <a:prstGeom prst="rect">
            <a:avLst/>
          </a:prstGeom>
        </p:spPr>
        <p:txBody>
          <a:bodyPr lIns="0" tIns="0" rIns="0" bIns="0">
            <a:normAutofit/>
          </a:bodyPr>
          <a:lstStyle/>
          <a:p>
            <a:endParaRPr lang="sr-Latn-RS" sz="3200" b="0" strike="noStrike" spc="-1">
              <a:latin typeface="Arial"/>
            </a:endParaRPr>
          </a:p>
        </p:txBody>
      </p:sp>
      <p:sp>
        <p:nvSpPr>
          <p:cNvPr id="38" name="PlaceHolder 7"/>
          <p:cNvSpPr>
            <a:spLocks noGrp="1"/>
          </p:cNvSpPr>
          <p:nvPr>
            <p:ph type="body"/>
          </p:nvPr>
        </p:nvSpPr>
        <p:spPr>
          <a:xfrm>
            <a:off x="6022080" y="3682080"/>
            <a:ext cx="2649600" cy="1896840"/>
          </a:xfrm>
          <a:prstGeom prst="rect">
            <a:avLst/>
          </a:prstGeom>
        </p:spPr>
        <p:txBody>
          <a:bodyPr lIns="0" tIns="0" rIns="0" bIns="0">
            <a:normAutofit/>
          </a:bodyPr>
          <a:lstStyle/>
          <a:p>
            <a:endParaRPr lang="sr-Latn-RS" sz="3200" b="0" strike="noStrike" spc="-1">
              <a:latin typeface="Aria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44"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45" name="PlaceHolder 2"/>
          <p:cNvSpPr>
            <a:spLocks noGrp="1"/>
          </p:cNvSpPr>
          <p:nvPr>
            <p:ph type="subTitle"/>
          </p:nvPr>
        </p:nvSpPr>
        <p:spPr>
          <a:xfrm>
            <a:off x="457200" y="1604520"/>
            <a:ext cx="8229240" cy="3977280"/>
          </a:xfrm>
          <a:prstGeom prst="rect">
            <a:avLst/>
          </a:prstGeom>
        </p:spPr>
        <p:txBody>
          <a:bodyPr lIns="0" tIns="0" rIns="0" bIns="0" anchor="ctr">
            <a:spAutoFit/>
          </a:bodyPr>
          <a:lstStyle/>
          <a:p>
            <a:pPr algn="ctr"/>
            <a:endParaRPr lang="sr-Latn-RS" sz="3200" b="0" strike="noStrike" spc="-1">
              <a:latin typeface="Aria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46"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47" name="PlaceHolder 2"/>
          <p:cNvSpPr>
            <a:spLocks noGrp="1"/>
          </p:cNvSpPr>
          <p:nvPr>
            <p:ph type="body"/>
          </p:nvPr>
        </p:nvSpPr>
        <p:spPr>
          <a:xfrm>
            <a:off x="457200" y="1604520"/>
            <a:ext cx="8229240" cy="3977280"/>
          </a:xfrm>
          <a:prstGeom prst="rect">
            <a:avLst/>
          </a:prstGeom>
        </p:spPr>
        <p:txBody>
          <a:bodyPr lIns="0" tIns="0" rIns="0" bIns="0">
            <a:normAutofit/>
          </a:bodyPr>
          <a:lstStyle/>
          <a:p>
            <a:endParaRPr lang="sr-Latn-RS" sz="3200" b="0" strike="noStrike" spc="-1">
              <a:latin typeface="Aria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48"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49" name="PlaceHolder 2"/>
          <p:cNvSpPr>
            <a:spLocks noGrp="1"/>
          </p:cNvSpPr>
          <p:nvPr>
            <p:ph type="body"/>
          </p:nvPr>
        </p:nvSpPr>
        <p:spPr>
          <a:xfrm>
            <a:off x="457200" y="1604520"/>
            <a:ext cx="4015800" cy="3977280"/>
          </a:xfrm>
          <a:prstGeom prst="rect">
            <a:avLst/>
          </a:prstGeom>
        </p:spPr>
        <p:txBody>
          <a:bodyPr lIns="0" tIns="0" rIns="0" bIns="0">
            <a:normAutofit/>
          </a:bodyPr>
          <a:lstStyle/>
          <a:p>
            <a:endParaRPr lang="sr-Latn-RS" sz="3200" b="0" strike="noStrike" spc="-1">
              <a:latin typeface="Arial"/>
            </a:endParaRPr>
          </a:p>
        </p:txBody>
      </p:sp>
      <p:sp>
        <p:nvSpPr>
          <p:cNvPr id="50" name="PlaceHolder 3"/>
          <p:cNvSpPr>
            <a:spLocks noGrp="1"/>
          </p:cNvSpPr>
          <p:nvPr>
            <p:ph type="body"/>
          </p:nvPr>
        </p:nvSpPr>
        <p:spPr>
          <a:xfrm>
            <a:off x="4674240" y="1604520"/>
            <a:ext cx="4015800" cy="3977280"/>
          </a:xfrm>
          <a:prstGeom prst="rect">
            <a:avLst/>
          </a:prstGeom>
        </p:spPr>
        <p:txBody>
          <a:bodyPr lIns="0" tIns="0" rIns="0" bIns="0">
            <a:normAutofit/>
          </a:bodyPr>
          <a:lstStyle/>
          <a:p>
            <a:endParaRPr lang="sr-Latn-RS" sz="3200" b="0" strike="noStrike" spc="-1">
              <a:latin typeface="Aria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51"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52" name="PlaceHolder 1"/>
          <p:cNvSpPr>
            <a:spLocks noGrp="1"/>
          </p:cNvSpPr>
          <p:nvPr>
            <p:ph type="subTitle"/>
          </p:nvPr>
        </p:nvSpPr>
        <p:spPr>
          <a:xfrm>
            <a:off x="457200" y="273600"/>
            <a:ext cx="8229240" cy="5307840"/>
          </a:xfrm>
          <a:prstGeom prst="rect">
            <a:avLst/>
          </a:prstGeom>
        </p:spPr>
        <p:txBody>
          <a:bodyPr lIns="0" tIns="0" rIns="0" bIns="0" anchor="ctr">
            <a:spAutoFit/>
          </a:bodyPr>
          <a:lstStyle/>
          <a:p>
            <a:pPr algn="ctr"/>
            <a:endParaRPr lang="sr-Latn-RS" sz="3200" b="0" strike="noStrike" spc="-1">
              <a:latin typeface="Aria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53"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54" name="PlaceHolder 2"/>
          <p:cNvSpPr>
            <a:spLocks noGrp="1"/>
          </p:cNvSpPr>
          <p:nvPr>
            <p:ph type="body"/>
          </p:nvPr>
        </p:nvSpPr>
        <p:spPr>
          <a:xfrm>
            <a:off x="457200" y="1604520"/>
            <a:ext cx="4015800" cy="1896840"/>
          </a:xfrm>
          <a:prstGeom prst="rect">
            <a:avLst/>
          </a:prstGeom>
        </p:spPr>
        <p:txBody>
          <a:bodyPr lIns="0" tIns="0" rIns="0" bIns="0">
            <a:normAutofit/>
          </a:bodyPr>
          <a:lstStyle/>
          <a:p>
            <a:endParaRPr lang="sr-Latn-RS" sz="3200" b="0" strike="noStrike" spc="-1">
              <a:latin typeface="Arial"/>
            </a:endParaRPr>
          </a:p>
        </p:txBody>
      </p:sp>
      <p:sp>
        <p:nvSpPr>
          <p:cNvPr id="55" name="PlaceHolder 3"/>
          <p:cNvSpPr>
            <a:spLocks noGrp="1"/>
          </p:cNvSpPr>
          <p:nvPr>
            <p:ph type="body"/>
          </p:nvPr>
        </p:nvSpPr>
        <p:spPr>
          <a:xfrm>
            <a:off x="4674240" y="1604520"/>
            <a:ext cx="4015800" cy="3977280"/>
          </a:xfrm>
          <a:prstGeom prst="rect">
            <a:avLst/>
          </a:prstGeom>
        </p:spPr>
        <p:txBody>
          <a:bodyPr lIns="0" tIns="0" rIns="0" bIns="0">
            <a:normAutofit/>
          </a:bodyPr>
          <a:lstStyle/>
          <a:p>
            <a:endParaRPr lang="sr-Latn-RS" sz="3200" b="0" strike="noStrike" spc="-1">
              <a:latin typeface="Arial"/>
            </a:endParaRPr>
          </a:p>
        </p:txBody>
      </p:sp>
      <p:sp>
        <p:nvSpPr>
          <p:cNvPr id="56" name="PlaceHolder 4"/>
          <p:cNvSpPr>
            <a:spLocks noGrp="1"/>
          </p:cNvSpPr>
          <p:nvPr>
            <p:ph type="body"/>
          </p:nvPr>
        </p:nvSpPr>
        <p:spPr>
          <a:xfrm>
            <a:off x="457200" y="3682080"/>
            <a:ext cx="4015800" cy="1896840"/>
          </a:xfrm>
          <a:prstGeom prst="rect">
            <a:avLst/>
          </a:prstGeom>
        </p:spPr>
        <p:txBody>
          <a:bodyPr lIns="0" tIns="0" rIns="0" bIns="0">
            <a:normAutofit/>
          </a:bodyPr>
          <a:lstStyle/>
          <a:p>
            <a:endParaRPr lang="sr-Latn-RS" sz="3200" b="0" strike="noStrike" spc="-1">
              <a:latin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3"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4" name="PlaceHolder 2"/>
          <p:cNvSpPr>
            <a:spLocks noGrp="1"/>
          </p:cNvSpPr>
          <p:nvPr>
            <p:ph type="subTitle"/>
          </p:nvPr>
        </p:nvSpPr>
        <p:spPr>
          <a:xfrm>
            <a:off x="457200" y="1604520"/>
            <a:ext cx="8229240" cy="3977280"/>
          </a:xfrm>
          <a:prstGeom prst="rect">
            <a:avLst/>
          </a:prstGeom>
        </p:spPr>
        <p:txBody>
          <a:bodyPr lIns="0" tIns="0" rIns="0" bIns="0" anchor="ctr">
            <a:spAutoFit/>
          </a:bodyPr>
          <a:lstStyle/>
          <a:p>
            <a:pPr algn="ctr"/>
            <a:endParaRPr lang="sr-Latn-RS" sz="3200" b="0" strike="noStrike" spc="-1">
              <a:latin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57"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58" name="PlaceHolder 2"/>
          <p:cNvSpPr>
            <a:spLocks noGrp="1"/>
          </p:cNvSpPr>
          <p:nvPr>
            <p:ph type="body"/>
          </p:nvPr>
        </p:nvSpPr>
        <p:spPr>
          <a:xfrm>
            <a:off x="457200" y="1604520"/>
            <a:ext cx="4015800" cy="3977280"/>
          </a:xfrm>
          <a:prstGeom prst="rect">
            <a:avLst/>
          </a:prstGeom>
        </p:spPr>
        <p:txBody>
          <a:bodyPr lIns="0" tIns="0" rIns="0" bIns="0">
            <a:normAutofit/>
          </a:bodyPr>
          <a:lstStyle/>
          <a:p>
            <a:endParaRPr lang="sr-Latn-RS" sz="3200" b="0" strike="noStrike" spc="-1">
              <a:latin typeface="Arial"/>
            </a:endParaRPr>
          </a:p>
        </p:txBody>
      </p:sp>
      <p:sp>
        <p:nvSpPr>
          <p:cNvPr id="59" name="PlaceHolder 3"/>
          <p:cNvSpPr>
            <a:spLocks noGrp="1"/>
          </p:cNvSpPr>
          <p:nvPr>
            <p:ph type="body"/>
          </p:nvPr>
        </p:nvSpPr>
        <p:spPr>
          <a:xfrm>
            <a:off x="4674240" y="1604520"/>
            <a:ext cx="4015800" cy="1896840"/>
          </a:xfrm>
          <a:prstGeom prst="rect">
            <a:avLst/>
          </a:prstGeom>
        </p:spPr>
        <p:txBody>
          <a:bodyPr lIns="0" tIns="0" rIns="0" bIns="0">
            <a:normAutofit/>
          </a:bodyPr>
          <a:lstStyle/>
          <a:p>
            <a:endParaRPr lang="sr-Latn-RS" sz="3200" b="0" strike="noStrike" spc="-1">
              <a:latin typeface="Arial"/>
            </a:endParaRPr>
          </a:p>
        </p:txBody>
      </p:sp>
      <p:sp>
        <p:nvSpPr>
          <p:cNvPr id="60" name="PlaceHolder 4"/>
          <p:cNvSpPr>
            <a:spLocks noGrp="1"/>
          </p:cNvSpPr>
          <p:nvPr>
            <p:ph type="body"/>
          </p:nvPr>
        </p:nvSpPr>
        <p:spPr>
          <a:xfrm>
            <a:off x="4674240" y="3682080"/>
            <a:ext cx="4015800" cy="1896840"/>
          </a:xfrm>
          <a:prstGeom prst="rect">
            <a:avLst/>
          </a:prstGeom>
        </p:spPr>
        <p:txBody>
          <a:bodyPr lIns="0" tIns="0" rIns="0" bIns="0">
            <a:normAutofit/>
          </a:bodyPr>
          <a:lstStyle/>
          <a:p>
            <a:endParaRPr lang="sr-Latn-RS" sz="3200" b="0" strike="noStrike" spc="-1">
              <a:latin typeface="Aria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61"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62" name="PlaceHolder 2"/>
          <p:cNvSpPr>
            <a:spLocks noGrp="1"/>
          </p:cNvSpPr>
          <p:nvPr>
            <p:ph type="body"/>
          </p:nvPr>
        </p:nvSpPr>
        <p:spPr>
          <a:xfrm>
            <a:off x="457200" y="1604520"/>
            <a:ext cx="4015800" cy="1896840"/>
          </a:xfrm>
          <a:prstGeom prst="rect">
            <a:avLst/>
          </a:prstGeom>
        </p:spPr>
        <p:txBody>
          <a:bodyPr lIns="0" tIns="0" rIns="0" bIns="0">
            <a:normAutofit/>
          </a:bodyPr>
          <a:lstStyle/>
          <a:p>
            <a:endParaRPr lang="sr-Latn-RS" sz="3200" b="0" strike="noStrike" spc="-1">
              <a:latin typeface="Arial"/>
            </a:endParaRPr>
          </a:p>
        </p:txBody>
      </p:sp>
      <p:sp>
        <p:nvSpPr>
          <p:cNvPr id="63" name="PlaceHolder 3"/>
          <p:cNvSpPr>
            <a:spLocks noGrp="1"/>
          </p:cNvSpPr>
          <p:nvPr>
            <p:ph type="body"/>
          </p:nvPr>
        </p:nvSpPr>
        <p:spPr>
          <a:xfrm>
            <a:off x="4674240" y="1604520"/>
            <a:ext cx="4015800" cy="1896840"/>
          </a:xfrm>
          <a:prstGeom prst="rect">
            <a:avLst/>
          </a:prstGeom>
        </p:spPr>
        <p:txBody>
          <a:bodyPr lIns="0" tIns="0" rIns="0" bIns="0">
            <a:normAutofit/>
          </a:bodyPr>
          <a:lstStyle/>
          <a:p>
            <a:endParaRPr lang="sr-Latn-RS" sz="3200" b="0" strike="noStrike" spc="-1">
              <a:latin typeface="Arial"/>
            </a:endParaRPr>
          </a:p>
        </p:txBody>
      </p:sp>
      <p:sp>
        <p:nvSpPr>
          <p:cNvPr id="64" name="PlaceHolder 4"/>
          <p:cNvSpPr>
            <a:spLocks noGrp="1"/>
          </p:cNvSpPr>
          <p:nvPr>
            <p:ph type="body"/>
          </p:nvPr>
        </p:nvSpPr>
        <p:spPr>
          <a:xfrm>
            <a:off x="457200" y="3682080"/>
            <a:ext cx="8229240" cy="1896840"/>
          </a:xfrm>
          <a:prstGeom prst="rect">
            <a:avLst/>
          </a:prstGeom>
        </p:spPr>
        <p:txBody>
          <a:bodyPr lIns="0" tIns="0" rIns="0" bIns="0">
            <a:normAutofit/>
          </a:bodyPr>
          <a:lstStyle/>
          <a:p>
            <a:endParaRPr lang="sr-Latn-RS" sz="3200" b="0" strike="noStrike" spc="-1">
              <a:latin typeface="Aria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65"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66" name="PlaceHolder 2"/>
          <p:cNvSpPr>
            <a:spLocks noGrp="1"/>
          </p:cNvSpPr>
          <p:nvPr>
            <p:ph type="body"/>
          </p:nvPr>
        </p:nvSpPr>
        <p:spPr>
          <a:xfrm>
            <a:off x="457200" y="1604520"/>
            <a:ext cx="8229240" cy="1896840"/>
          </a:xfrm>
          <a:prstGeom prst="rect">
            <a:avLst/>
          </a:prstGeom>
        </p:spPr>
        <p:txBody>
          <a:bodyPr lIns="0" tIns="0" rIns="0" bIns="0">
            <a:normAutofit/>
          </a:bodyPr>
          <a:lstStyle/>
          <a:p>
            <a:endParaRPr lang="sr-Latn-RS" sz="3200" b="0" strike="noStrike" spc="-1">
              <a:latin typeface="Arial"/>
            </a:endParaRPr>
          </a:p>
        </p:txBody>
      </p:sp>
      <p:sp>
        <p:nvSpPr>
          <p:cNvPr id="67" name="PlaceHolder 3"/>
          <p:cNvSpPr>
            <a:spLocks noGrp="1"/>
          </p:cNvSpPr>
          <p:nvPr>
            <p:ph type="body"/>
          </p:nvPr>
        </p:nvSpPr>
        <p:spPr>
          <a:xfrm>
            <a:off x="457200" y="3682080"/>
            <a:ext cx="8229240" cy="1896840"/>
          </a:xfrm>
          <a:prstGeom prst="rect">
            <a:avLst/>
          </a:prstGeom>
        </p:spPr>
        <p:txBody>
          <a:bodyPr lIns="0" tIns="0" rIns="0" bIns="0">
            <a:normAutofit/>
          </a:bodyPr>
          <a:lstStyle/>
          <a:p>
            <a:endParaRPr lang="sr-Latn-RS" sz="3200" b="0" strike="noStrike" spc="-1">
              <a:latin typeface="Aria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68"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69" name="PlaceHolder 2"/>
          <p:cNvSpPr>
            <a:spLocks noGrp="1"/>
          </p:cNvSpPr>
          <p:nvPr>
            <p:ph type="body"/>
          </p:nvPr>
        </p:nvSpPr>
        <p:spPr>
          <a:xfrm>
            <a:off x="457200" y="1604520"/>
            <a:ext cx="4015800" cy="1896840"/>
          </a:xfrm>
          <a:prstGeom prst="rect">
            <a:avLst/>
          </a:prstGeom>
        </p:spPr>
        <p:txBody>
          <a:bodyPr lIns="0" tIns="0" rIns="0" bIns="0">
            <a:normAutofit/>
          </a:bodyPr>
          <a:lstStyle/>
          <a:p>
            <a:endParaRPr lang="sr-Latn-RS" sz="3200" b="0" strike="noStrike" spc="-1">
              <a:latin typeface="Arial"/>
            </a:endParaRPr>
          </a:p>
        </p:txBody>
      </p:sp>
      <p:sp>
        <p:nvSpPr>
          <p:cNvPr id="70" name="PlaceHolder 3"/>
          <p:cNvSpPr>
            <a:spLocks noGrp="1"/>
          </p:cNvSpPr>
          <p:nvPr>
            <p:ph type="body"/>
          </p:nvPr>
        </p:nvSpPr>
        <p:spPr>
          <a:xfrm>
            <a:off x="4674240" y="1604520"/>
            <a:ext cx="4015800" cy="1896840"/>
          </a:xfrm>
          <a:prstGeom prst="rect">
            <a:avLst/>
          </a:prstGeom>
        </p:spPr>
        <p:txBody>
          <a:bodyPr lIns="0" tIns="0" rIns="0" bIns="0">
            <a:normAutofit/>
          </a:bodyPr>
          <a:lstStyle/>
          <a:p>
            <a:endParaRPr lang="sr-Latn-RS" sz="3200" b="0" strike="noStrike" spc="-1">
              <a:latin typeface="Arial"/>
            </a:endParaRPr>
          </a:p>
        </p:txBody>
      </p:sp>
      <p:sp>
        <p:nvSpPr>
          <p:cNvPr id="71" name="PlaceHolder 4"/>
          <p:cNvSpPr>
            <a:spLocks noGrp="1"/>
          </p:cNvSpPr>
          <p:nvPr>
            <p:ph type="body"/>
          </p:nvPr>
        </p:nvSpPr>
        <p:spPr>
          <a:xfrm>
            <a:off x="457200" y="3682080"/>
            <a:ext cx="4015800" cy="1896840"/>
          </a:xfrm>
          <a:prstGeom prst="rect">
            <a:avLst/>
          </a:prstGeom>
        </p:spPr>
        <p:txBody>
          <a:bodyPr lIns="0" tIns="0" rIns="0" bIns="0">
            <a:normAutofit/>
          </a:bodyPr>
          <a:lstStyle/>
          <a:p>
            <a:endParaRPr lang="sr-Latn-RS" sz="3200" b="0" strike="noStrike" spc="-1">
              <a:latin typeface="Arial"/>
            </a:endParaRPr>
          </a:p>
        </p:txBody>
      </p:sp>
      <p:sp>
        <p:nvSpPr>
          <p:cNvPr id="72" name="PlaceHolder 5"/>
          <p:cNvSpPr>
            <a:spLocks noGrp="1"/>
          </p:cNvSpPr>
          <p:nvPr>
            <p:ph type="body"/>
          </p:nvPr>
        </p:nvSpPr>
        <p:spPr>
          <a:xfrm>
            <a:off x="4674240" y="3682080"/>
            <a:ext cx="4015800" cy="1896840"/>
          </a:xfrm>
          <a:prstGeom prst="rect">
            <a:avLst/>
          </a:prstGeom>
        </p:spPr>
        <p:txBody>
          <a:bodyPr lIns="0" tIns="0" rIns="0" bIns="0">
            <a:normAutofit/>
          </a:bodyPr>
          <a:lstStyle/>
          <a:p>
            <a:endParaRPr lang="sr-Latn-RS" sz="3200" b="0" strike="noStrike" spc="-1">
              <a:latin typeface="Aria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73"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74" name="PlaceHolder 2"/>
          <p:cNvSpPr>
            <a:spLocks noGrp="1"/>
          </p:cNvSpPr>
          <p:nvPr>
            <p:ph type="body"/>
          </p:nvPr>
        </p:nvSpPr>
        <p:spPr>
          <a:xfrm>
            <a:off x="457200" y="1604520"/>
            <a:ext cx="2649600" cy="1896840"/>
          </a:xfrm>
          <a:prstGeom prst="rect">
            <a:avLst/>
          </a:prstGeom>
        </p:spPr>
        <p:txBody>
          <a:bodyPr lIns="0" tIns="0" rIns="0" bIns="0">
            <a:normAutofit/>
          </a:bodyPr>
          <a:lstStyle/>
          <a:p>
            <a:endParaRPr lang="sr-Latn-RS" sz="3200" b="0" strike="noStrike" spc="-1">
              <a:latin typeface="Arial"/>
            </a:endParaRPr>
          </a:p>
        </p:txBody>
      </p:sp>
      <p:sp>
        <p:nvSpPr>
          <p:cNvPr id="75" name="PlaceHolder 3"/>
          <p:cNvSpPr>
            <a:spLocks noGrp="1"/>
          </p:cNvSpPr>
          <p:nvPr>
            <p:ph type="body"/>
          </p:nvPr>
        </p:nvSpPr>
        <p:spPr>
          <a:xfrm>
            <a:off x="3239640" y="1604520"/>
            <a:ext cx="2649600" cy="1896840"/>
          </a:xfrm>
          <a:prstGeom prst="rect">
            <a:avLst/>
          </a:prstGeom>
        </p:spPr>
        <p:txBody>
          <a:bodyPr lIns="0" tIns="0" rIns="0" bIns="0">
            <a:normAutofit/>
          </a:bodyPr>
          <a:lstStyle/>
          <a:p>
            <a:endParaRPr lang="sr-Latn-RS" sz="3200" b="0" strike="noStrike" spc="-1">
              <a:latin typeface="Arial"/>
            </a:endParaRPr>
          </a:p>
        </p:txBody>
      </p:sp>
      <p:sp>
        <p:nvSpPr>
          <p:cNvPr id="76" name="PlaceHolder 4"/>
          <p:cNvSpPr>
            <a:spLocks noGrp="1"/>
          </p:cNvSpPr>
          <p:nvPr>
            <p:ph type="body"/>
          </p:nvPr>
        </p:nvSpPr>
        <p:spPr>
          <a:xfrm>
            <a:off x="6022080" y="1604520"/>
            <a:ext cx="2649600" cy="1896840"/>
          </a:xfrm>
          <a:prstGeom prst="rect">
            <a:avLst/>
          </a:prstGeom>
        </p:spPr>
        <p:txBody>
          <a:bodyPr lIns="0" tIns="0" rIns="0" bIns="0">
            <a:normAutofit/>
          </a:bodyPr>
          <a:lstStyle/>
          <a:p>
            <a:endParaRPr lang="sr-Latn-RS" sz="3200" b="0" strike="noStrike" spc="-1">
              <a:latin typeface="Arial"/>
            </a:endParaRPr>
          </a:p>
        </p:txBody>
      </p:sp>
      <p:sp>
        <p:nvSpPr>
          <p:cNvPr id="77" name="PlaceHolder 5"/>
          <p:cNvSpPr>
            <a:spLocks noGrp="1"/>
          </p:cNvSpPr>
          <p:nvPr>
            <p:ph type="body"/>
          </p:nvPr>
        </p:nvSpPr>
        <p:spPr>
          <a:xfrm>
            <a:off x="457200" y="3682080"/>
            <a:ext cx="2649600" cy="1896840"/>
          </a:xfrm>
          <a:prstGeom prst="rect">
            <a:avLst/>
          </a:prstGeom>
        </p:spPr>
        <p:txBody>
          <a:bodyPr lIns="0" tIns="0" rIns="0" bIns="0">
            <a:normAutofit/>
          </a:bodyPr>
          <a:lstStyle/>
          <a:p>
            <a:endParaRPr lang="sr-Latn-RS" sz="3200" b="0" strike="noStrike" spc="-1">
              <a:latin typeface="Arial"/>
            </a:endParaRPr>
          </a:p>
        </p:txBody>
      </p:sp>
      <p:sp>
        <p:nvSpPr>
          <p:cNvPr id="78" name="PlaceHolder 6"/>
          <p:cNvSpPr>
            <a:spLocks noGrp="1"/>
          </p:cNvSpPr>
          <p:nvPr>
            <p:ph type="body"/>
          </p:nvPr>
        </p:nvSpPr>
        <p:spPr>
          <a:xfrm>
            <a:off x="3239640" y="3682080"/>
            <a:ext cx="2649600" cy="1896840"/>
          </a:xfrm>
          <a:prstGeom prst="rect">
            <a:avLst/>
          </a:prstGeom>
        </p:spPr>
        <p:txBody>
          <a:bodyPr lIns="0" tIns="0" rIns="0" bIns="0">
            <a:normAutofit/>
          </a:bodyPr>
          <a:lstStyle/>
          <a:p>
            <a:endParaRPr lang="sr-Latn-RS" sz="3200" b="0" strike="noStrike" spc="-1">
              <a:latin typeface="Arial"/>
            </a:endParaRPr>
          </a:p>
        </p:txBody>
      </p:sp>
      <p:sp>
        <p:nvSpPr>
          <p:cNvPr id="79" name="PlaceHolder 7"/>
          <p:cNvSpPr>
            <a:spLocks noGrp="1"/>
          </p:cNvSpPr>
          <p:nvPr>
            <p:ph type="body"/>
          </p:nvPr>
        </p:nvSpPr>
        <p:spPr>
          <a:xfrm>
            <a:off x="6022080" y="3682080"/>
            <a:ext cx="2649600" cy="1896840"/>
          </a:xfrm>
          <a:prstGeom prst="rect">
            <a:avLst/>
          </a:prstGeom>
        </p:spPr>
        <p:txBody>
          <a:bodyPr lIns="0" tIns="0" rIns="0" bIns="0">
            <a:normAutofit/>
          </a:bodyPr>
          <a:lstStyle/>
          <a:p>
            <a:endParaRPr lang="sr-Latn-RS" sz="3200" b="0" strike="noStrike" spc="-1">
              <a:latin typeface="Aria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85"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86" name="PlaceHolder 2"/>
          <p:cNvSpPr>
            <a:spLocks noGrp="1"/>
          </p:cNvSpPr>
          <p:nvPr>
            <p:ph type="subTitle"/>
          </p:nvPr>
        </p:nvSpPr>
        <p:spPr>
          <a:xfrm>
            <a:off x="457200" y="1604520"/>
            <a:ext cx="8229240" cy="3977280"/>
          </a:xfrm>
          <a:prstGeom prst="rect">
            <a:avLst/>
          </a:prstGeom>
        </p:spPr>
        <p:txBody>
          <a:bodyPr lIns="0" tIns="0" rIns="0" bIns="0" anchor="ctr">
            <a:spAutoFit/>
          </a:bodyPr>
          <a:lstStyle/>
          <a:p>
            <a:pPr algn="ctr"/>
            <a:endParaRPr lang="sr-Latn-RS" sz="3200" b="0" strike="noStrike" spc="-1">
              <a:latin typeface="Aria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87"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88" name="PlaceHolder 2"/>
          <p:cNvSpPr>
            <a:spLocks noGrp="1"/>
          </p:cNvSpPr>
          <p:nvPr>
            <p:ph type="body"/>
          </p:nvPr>
        </p:nvSpPr>
        <p:spPr>
          <a:xfrm>
            <a:off x="457200" y="1604520"/>
            <a:ext cx="8229240" cy="3977280"/>
          </a:xfrm>
          <a:prstGeom prst="rect">
            <a:avLst/>
          </a:prstGeom>
        </p:spPr>
        <p:txBody>
          <a:bodyPr lIns="0" tIns="0" rIns="0" bIns="0">
            <a:normAutofit/>
          </a:bodyPr>
          <a:lstStyle/>
          <a:p>
            <a:endParaRPr lang="sr-Latn-RS" sz="3200" b="0" strike="noStrike" spc="-1">
              <a:latin typeface="Aria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89"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90" name="PlaceHolder 2"/>
          <p:cNvSpPr>
            <a:spLocks noGrp="1"/>
          </p:cNvSpPr>
          <p:nvPr>
            <p:ph type="body"/>
          </p:nvPr>
        </p:nvSpPr>
        <p:spPr>
          <a:xfrm>
            <a:off x="457200" y="1604520"/>
            <a:ext cx="4015800" cy="3977280"/>
          </a:xfrm>
          <a:prstGeom prst="rect">
            <a:avLst/>
          </a:prstGeom>
        </p:spPr>
        <p:txBody>
          <a:bodyPr lIns="0" tIns="0" rIns="0" bIns="0">
            <a:normAutofit/>
          </a:bodyPr>
          <a:lstStyle/>
          <a:p>
            <a:endParaRPr lang="sr-Latn-RS" sz="3200" b="0" strike="noStrike" spc="-1">
              <a:latin typeface="Arial"/>
            </a:endParaRPr>
          </a:p>
        </p:txBody>
      </p:sp>
      <p:sp>
        <p:nvSpPr>
          <p:cNvPr id="91" name="PlaceHolder 3"/>
          <p:cNvSpPr>
            <a:spLocks noGrp="1"/>
          </p:cNvSpPr>
          <p:nvPr>
            <p:ph type="body"/>
          </p:nvPr>
        </p:nvSpPr>
        <p:spPr>
          <a:xfrm>
            <a:off x="4674240" y="1604520"/>
            <a:ext cx="4015800" cy="3977280"/>
          </a:xfrm>
          <a:prstGeom prst="rect">
            <a:avLst/>
          </a:prstGeom>
        </p:spPr>
        <p:txBody>
          <a:bodyPr lIns="0" tIns="0" rIns="0" bIns="0">
            <a:normAutofit/>
          </a:bodyPr>
          <a:lstStyle/>
          <a:p>
            <a:endParaRPr lang="sr-Latn-RS" sz="3200" b="0" strike="noStrike" spc="-1">
              <a:latin typeface="Aria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2"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5"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6" name="PlaceHolder 2"/>
          <p:cNvSpPr>
            <a:spLocks noGrp="1"/>
          </p:cNvSpPr>
          <p:nvPr>
            <p:ph type="body"/>
          </p:nvPr>
        </p:nvSpPr>
        <p:spPr>
          <a:xfrm>
            <a:off x="457200" y="1604520"/>
            <a:ext cx="8229240" cy="3977280"/>
          </a:xfrm>
          <a:prstGeom prst="rect">
            <a:avLst/>
          </a:prstGeom>
        </p:spPr>
        <p:txBody>
          <a:bodyPr lIns="0" tIns="0" rIns="0" bIns="0">
            <a:normAutofit/>
          </a:bodyPr>
          <a:lstStyle/>
          <a:p>
            <a:endParaRPr lang="sr-Latn-RS" sz="3200" b="0" strike="noStrike" spc="-1">
              <a:latin typeface="Arial"/>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93" name="PlaceHolder 1"/>
          <p:cNvSpPr>
            <a:spLocks noGrp="1"/>
          </p:cNvSpPr>
          <p:nvPr>
            <p:ph type="subTitle"/>
          </p:nvPr>
        </p:nvSpPr>
        <p:spPr>
          <a:xfrm>
            <a:off x="457200" y="273600"/>
            <a:ext cx="8229240" cy="5307840"/>
          </a:xfrm>
          <a:prstGeom prst="rect">
            <a:avLst/>
          </a:prstGeom>
        </p:spPr>
        <p:txBody>
          <a:bodyPr lIns="0" tIns="0" rIns="0" bIns="0" anchor="ctr">
            <a:spAutoFit/>
          </a:bodyPr>
          <a:lstStyle/>
          <a:p>
            <a:pPr algn="ctr"/>
            <a:endParaRPr lang="sr-Latn-RS" sz="3200" b="0" strike="noStrike" spc="-1">
              <a:latin typeface="Aria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94"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95" name="PlaceHolder 2"/>
          <p:cNvSpPr>
            <a:spLocks noGrp="1"/>
          </p:cNvSpPr>
          <p:nvPr>
            <p:ph type="body"/>
          </p:nvPr>
        </p:nvSpPr>
        <p:spPr>
          <a:xfrm>
            <a:off x="457200" y="1604520"/>
            <a:ext cx="4015800" cy="1896840"/>
          </a:xfrm>
          <a:prstGeom prst="rect">
            <a:avLst/>
          </a:prstGeom>
        </p:spPr>
        <p:txBody>
          <a:bodyPr lIns="0" tIns="0" rIns="0" bIns="0">
            <a:normAutofit/>
          </a:bodyPr>
          <a:lstStyle/>
          <a:p>
            <a:endParaRPr lang="sr-Latn-RS" sz="3200" b="0" strike="noStrike" spc="-1">
              <a:latin typeface="Arial"/>
            </a:endParaRPr>
          </a:p>
        </p:txBody>
      </p:sp>
      <p:sp>
        <p:nvSpPr>
          <p:cNvPr id="96" name="PlaceHolder 3"/>
          <p:cNvSpPr>
            <a:spLocks noGrp="1"/>
          </p:cNvSpPr>
          <p:nvPr>
            <p:ph type="body"/>
          </p:nvPr>
        </p:nvSpPr>
        <p:spPr>
          <a:xfrm>
            <a:off x="4674240" y="1604520"/>
            <a:ext cx="4015800" cy="3977280"/>
          </a:xfrm>
          <a:prstGeom prst="rect">
            <a:avLst/>
          </a:prstGeom>
        </p:spPr>
        <p:txBody>
          <a:bodyPr lIns="0" tIns="0" rIns="0" bIns="0">
            <a:normAutofit/>
          </a:bodyPr>
          <a:lstStyle/>
          <a:p>
            <a:endParaRPr lang="sr-Latn-RS" sz="3200" b="0" strike="noStrike" spc="-1">
              <a:latin typeface="Arial"/>
            </a:endParaRPr>
          </a:p>
        </p:txBody>
      </p:sp>
      <p:sp>
        <p:nvSpPr>
          <p:cNvPr id="97" name="PlaceHolder 4"/>
          <p:cNvSpPr>
            <a:spLocks noGrp="1"/>
          </p:cNvSpPr>
          <p:nvPr>
            <p:ph type="body"/>
          </p:nvPr>
        </p:nvSpPr>
        <p:spPr>
          <a:xfrm>
            <a:off x="457200" y="3682080"/>
            <a:ext cx="4015800" cy="1896840"/>
          </a:xfrm>
          <a:prstGeom prst="rect">
            <a:avLst/>
          </a:prstGeom>
        </p:spPr>
        <p:txBody>
          <a:bodyPr lIns="0" tIns="0" rIns="0" bIns="0">
            <a:normAutofit/>
          </a:bodyPr>
          <a:lstStyle/>
          <a:p>
            <a:endParaRPr lang="sr-Latn-RS" sz="3200" b="0" strike="noStrike" spc="-1">
              <a:latin typeface="Aria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98"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99" name="PlaceHolder 2"/>
          <p:cNvSpPr>
            <a:spLocks noGrp="1"/>
          </p:cNvSpPr>
          <p:nvPr>
            <p:ph type="body"/>
          </p:nvPr>
        </p:nvSpPr>
        <p:spPr>
          <a:xfrm>
            <a:off x="457200" y="1604520"/>
            <a:ext cx="4015800" cy="3977280"/>
          </a:xfrm>
          <a:prstGeom prst="rect">
            <a:avLst/>
          </a:prstGeom>
        </p:spPr>
        <p:txBody>
          <a:bodyPr lIns="0" tIns="0" rIns="0" bIns="0">
            <a:normAutofit/>
          </a:bodyPr>
          <a:lstStyle/>
          <a:p>
            <a:endParaRPr lang="sr-Latn-RS" sz="3200" b="0" strike="noStrike" spc="-1">
              <a:latin typeface="Arial"/>
            </a:endParaRPr>
          </a:p>
        </p:txBody>
      </p:sp>
      <p:sp>
        <p:nvSpPr>
          <p:cNvPr id="100" name="PlaceHolder 3"/>
          <p:cNvSpPr>
            <a:spLocks noGrp="1"/>
          </p:cNvSpPr>
          <p:nvPr>
            <p:ph type="body"/>
          </p:nvPr>
        </p:nvSpPr>
        <p:spPr>
          <a:xfrm>
            <a:off x="4674240" y="1604520"/>
            <a:ext cx="4015800" cy="1896840"/>
          </a:xfrm>
          <a:prstGeom prst="rect">
            <a:avLst/>
          </a:prstGeom>
        </p:spPr>
        <p:txBody>
          <a:bodyPr lIns="0" tIns="0" rIns="0" bIns="0">
            <a:normAutofit/>
          </a:bodyPr>
          <a:lstStyle/>
          <a:p>
            <a:endParaRPr lang="sr-Latn-RS" sz="3200" b="0" strike="noStrike" spc="-1">
              <a:latin typeface="Arial"/>
            </a:endParaRPr>
          </a:p>
        </p:txBody>
      </p:sp>
      <p:sp>
        <p:nvSpPr>
          <p:cNvPr id="101" name="PlaceHolder 4"/>
          <p:cNvSpPr>
            <a:spLocks noGrp="1"/>
          </p:cNvSpPr>
          <p:nvPr>
            <p:ph type="body"/>
          </p:nvPr>
        </p:nvSpPr>
        <p:spPr>
          <a:xfrm>
            <a:off x="4674240" y="3682080"/>
            <a:ext cx="4015800" cy="1896840"/>
          </a:xfrm>
          <a:prstGeom prst="rect">
            <a:avLst/>
          </a:prstGeom>
        </p:spPr>
        <p:txBody>
          <a:bodyPr lIns="0" tIns="0" rIns="0" bIns="0">
            <a:normAutofit/>
          </a:bodyPr>
          <a:lstStyle/>
          <a:p>
            <a:endParaRPr lang="sr-Latn-RS" sz="3200" b="0" strike="noStrike" spc="-1">
              <a:latin typeface="Aria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02"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103" name="PlaceHolder 2"/>
          <p:cNvSpPr>
            <a:spLocks noGrp="1"/>
          </p:cNvSpPr>
          <p:nvPr>
            <p:ph type="body"/>
          </p:nvPr>
        </p:nvSpPr>
        <p:spPr>
          <a:xfrm>
            <a:off x="457200" y="1604520"/>
            <a:ext cx="4015800" cy="1896840"/>
          </a:xfrm>
          <a:prstGeom prst="rect">
            <a:avLst/>
          </a:prstGeom>
        </p:spPr>
        <p:txBody>
          <a:bodyPr lIns="0" tIns="0" rIns="0" bIns="0">
            <a:normAutofit/>
          </a:bodyPr>
          <a:lstStyle/>
          <a:p>
            <a:endParaRPr lang="sr-Latn-RS" sz="3200" b="0" strike="noStrike" spc="-1">
              <a:latin typeface="Arial"/>
            </a:endParaRPr>
          </a:p>
        </p:txBody>
      </p:sp>
      <p:sp>
        <p:nvSpPr>
          <p:cNvPr id="104" name="PlaceHolder 3"/>
          <p:cNvSpPr>
            <a:spLocks noGrp="1"/>
          </p:cNvSpPr>
          <p:nvPr>
            <p:ph type="body"/>
          </p:nvPr>
        </p:nvSpPr>
        <p:spPr>
          <a:xfrm>
            <a:off x="4674240" y="1604520"/>
            <a:ext cx="4015800" cy="1896840"/>
          </a:xfrm>
          <a:prstGeom prst="rect">
            <a:avLst/>
          </a:prstGeom>
        </p:spPr>
        <p:txBody>
          <a:bodyPr lIns="0" tIns="0" rIns="0" bIns="0">
            <a:normAutofit/>
          </a:bodyPr>
          <a:lstStyle/>
          <a:p>
            <a:endParaRPr lang="sr-Latn-RS" sz="3200" b="0" strike="noStrike" spc="-1">
              <a:latin typeface="Arial"/>
            </a:endParaRPr>
          </a:p>
        </p:txBody>
      </p:sp>
      <p:sp>
        <p:nvSpPr>
          <p:cNvPr id="105" name="PlaceHolder 4"/>
          <p:cNvSpPr>
            <a:spLocks noGrp="1"/>
          </p:cNvSpPr>
          <p:nvPr>
            <p:ph type="body"/>
          </p:nvPr>
        </p:nvSpPr>
        <p:spPr>
          <a:xfrm>
            <a:off x="457200" y="3682080"/>
            <a:ext cx="8229240" cy="1896840"/>
          </a:xfrm>
          <a:prstGeom prst="rect">
            <a:avLst/>
          </a:prstGeom>
        </p:spPr>
        <p:txBody>
          <a:bodyPr lIns="0" tIns="0" rIns="0" bIns="0">
            <a:normAutofit/>
          </a:bodyPr>
          <a:lstStyle/>
          <a:p>
            <a:endParaRPr lang="sr-Latn-RS" sz="3200" b="0" strike="noStrike" spc="-1">
              <a:latin typeface="Aria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06"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107" name="PlaceHolder 2"/>
          <p:cNvSpPr>
            <a:spLocks noGrp="1"/>
          </p:cNvSpPr>
          <p:nvPr>
            <p:ph type="body"/>
          </p:nvPr>
        </p:nvSpPr>
        <p:spPr>
          <a:xfrm>
            <a:off x="457200" y="1604520"/>
            <a:ext cx="8229240" cy="1896840"/>
          </a:xfrm>
          <a:prstGeom prst="rect">
            <a:avLst/>
          </a:prstGeom>
        </p:spPr>
        <p:txBody>
          <a:bodyPr lIns="0" tIns="0" rIns="0" bIns="0">
            <a:normAutofit/>
          </a:bodyPr>
          <a:lstStyle/>
          <a:p>
            <a:endParaRPr lang="sr-Latn-RS" sz="3200" b="0" strike="noStrike" spc="-1">
              <a:latin typeface="Arial"/>
            </a:endParaRPr>
          </a:p>
        </p:txBody>
      </p:sp>
      <p:sp>
        <p:nvSpPr>
          <p:cNvPr id="108" name="PlaceHolder 3"/>
          <p:cNvSpPr>
            <a:spLocks noGrp="1"/>
          </p:cNvSpPr>
          <p:nvPr>
            <p:ph type="body"/>
          </p:nvPr>
        </p:nvSpPr>
        <p:spPr>
          <a:xfrm>
            <a:off x="457200" y="3682080"/>
            <a:ext cx="8229240" cy="1896840"/>
          </a:xfrm>
          <a:prstGeom prst="rect">
            <a:avLst/>
          </a:prstGeom>
        </p:spPr>
        <p:txBody>
          <a:bodyPr lIns="0" tIns="0" rIns="0" bIns="0">
            <a:normAutofit/>
          </a:bodyPr>
          <a:lstStyle/>
          <a:p>
            <a:endParaRPr lang="sr-Latn-RS" sz="3200" b="0" strike="noStrike" spc="-1">
              <a:latin typeface="Aria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09"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110" name="PlaceHolder 2"/>
          <p:cNvSpPr>
            <a:spLocks noGrp="1"/>
          </p:cNvSpPr>
          <p:nvPr>
            <p:ph type="body"/>
          </p:nvPr>
        </p:nvSpPr>
        <p:spPr>
          <a:xfrm>
            <a:off x="457200" y="1604520"/>
            <a:ext cx="4015800" cy="1896840"/>
          </a:xfrm>
          <a:prstGeom prst="rect">
            <a:avLst/>
          </a:prstGeom>
        </p:spPr>
        <p:txBody>
          <a:bodyPr lIns="0" tIns="0" rIns="0" bIns="0">
            <a:normAutofit/>
          </a:bodyPr>
          <a:lstStyle/>
          <a:p>
            <a:endParaRPr lang="sr-Latn-RS" sz="3200" b="0" strike="noStrike" spc="-1">
              <a:latin typeface="Arial"/>
            </a:endParaRPr>
          </a:p>
        </p:txBody>
      </p:sp>
      <p:sp>
        <p:nvSpPr>
          <p:cNvPr id="111" name="PlaceHolder 3"/>
          <p:cNvSpPr>
            <a:spLocks noGrp="1"/>
          </p:cNvSpPr>
          <p:nvPr>
            <p:ph type="body"/>
          </p:nvPr>
        </p:nvSpPr>
        <p:spPr>
          <a:xfrm>
            <a:off x="4674240" y="1604520"/>
            <a:ext cx="4015800" cy="1896840"/>
          </a:xfrm>
          <a:prstGeom prst="rect">
            <a:avLst/>
          </a:prstGeom>
        </p:spPr>
        <p:txBody>
          <a:bodyPr lIns="0" tIns="0" rIns="0" bIns="0">
            <a:normAutofit/>
          </a:bodyPr>
          <a:lstStyle/>
          <a:p>
            <a:endParaRPr lang="sr-Latn-RS" sz="3200" b="0" strike="noStrike" spc="-1">
              <a:latin typeface="Arial"/>
            </a:endParaRPr>
          </a:p>
        </p:txBody>
      </p:sp>
      <p:sp>
        <p:nvSpPr>
          <p:cNvPr id="112" name="PlaceHolder 4"/>
          <p:cNvSpPr>
            <a:spLocks noGrp="1"/>
          </p:cNvSpPr>
          <p:nvPr>
            <p:ph type="body"/>
          </p:nvPr>
        </p:nvSpPr>
        <p:spPr>
          <a:xfrm>
            <a:off x="457200" y="3682080"/>
            <a:ext cx="4015800" cy="1896840"/>
          </a:xfrm>
          <a:prstGeom prst="rect">
            <a:avLst/>
          </a:prstGeom>
        </p:spPr>
        <p:txBody>
          <a:bodyPr lIns="0" tIns="0" rIns="0" bIns="0">
            <a:normAutofit/>
          </a:bodyPr>
          <a:lstStyle/>
          <a:p>
            <a:endParaRPr lang="sr-Latn-RS" sz="3200" b="0" strike="noStrike" spc="-1">
              <a:latin typeface="Arial"/>
            </a:endParaRPr>
          </a:p>
        </p:txBody>
      </p:sp>
      <p:sp>
        <p:nvSpPr>
          <p:cNvPr id="113" name="PlaceHolder 5"/>
          <p:cNvSpPr>
            <a:spLocks noGrp="1"/>
          </p:cNvSpPr>
          <p:nvPr>
            <p:ph type="body"/>
          </p:nvPr>
        </p:nvSpPr>
        <p:spPr>
          <a:xfrm>
            <a:off x="4674240" y="3682080"/>
            <a:ext cx="4015800" cy="1896840"/>
          </a:xfrm>
          <a:prstGeom prst="rect">
            <a:avLst/>
          </a:prstGeom>
        </p:spPr>
        <p:txBody>
          <a:bodyPr lIns="0" tIns="0" rIns="0" bIns="0">
            <a:normAutofit/>
          </a:bodyPr>
          <a:lstStyle/>
          <a:p>
            <a:endParaRPr lang="sr-Latn-RS" sz="3200" b="0" strike="noStrike" spc="-1">
              <a:latin typeface="Aria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14"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115" name="PlaceHolder 2"/>
          <p:cNvSpPr>
            <a:spLocks noGrp="1"/>
          </p:cNvSpPr>
          <p:nvPr>
            <p:ph type="body"/>
          </p:nvPr>
        </p:nvSpPr>
        <p:spPr>
          <a:xfrm>
            <a:off x="457200" y="1604520"/>
            <a:ext cx="2649600" cy="1896840"/>
          </a:xfrm>
          <a:prstGeom prst="rect">
            <a:avLst/>
          </a:prstGeom>
        </p:spPr>
        <p:txBody>
          <a:bodyPr lIns="0" tIns="0" rIns="0" bIns="0">
            <a:normAutofit/>
          </a:bodyPr>
          <a:lstStyle/>
          <a:p>
            <a:endParaRPr lang="sr-Latn-RS" sz="3200" b="0" strike="noStrike" spc="-1">
              <a:latin typeface="Arial"/>
            </a:endParaRPr>
          </a:p>
        </p:txBody>
      </p:sp>
      <p:sp>
        <p:nvSpPr>
          <p:cNvPr id="116" name="PlaceHolder 3"/>
          <p:cNvSpPr>
            <a:spLocks noGrp="1"/>
          </p:cNvSpPr>
          <p:nvPr>
            <p:ph type="body"/>
          </p:nvPr>
        </p:nvSpPr>
        <p:spPr>
          <a:xfrm>
            <a:off x="3239640" y="1604520"/>
            <a:ext cx="2649600" cy="1896840"/>
          </a:xfrm>
          <a:prstGeom prst="rect">
            <a:avLst/>
          </a:prstGeom>
        </p:spPr>
        <p:txBody>
          <a:bodyPr lIns="0" tIns="0" rIns="0" bIns="0">
            <a:normAutofit/>
          </a:bodyPr>
          <a:lstStyle/>
          <a:p>
            <a:endParaRPr lang="sr-Latn-RS" sz="3200" b="0" strike="noStrike" spc="-1">
              <a:latin typeface="Arial"/>
            </a:endParaRPr>
          </a:p>
        </p:txBody>
      </p:sp>
      <p:sp>
        <p:nvSpPr>
          <p:cNvPr id="117" name="PlaceHolder 4"/>
          <p:cNvSpPr>
            <a:spLocks noGrp="1"/>
          </p:cNvSpPr>
          <p:nvPr>
            <p:ph type="body"/>
          </p:nvPr>
        </p:nvSpPr>
        <p:spPr>
          <a:xfrm>
            <a:off x="6022080" y="1604520"/>
            <a:ext cx="2649600" cy="1896840"/>
          </a:xfrm>
          <a:prstGeom prst="rect">
            <a:avLst/>
          </a:prstGeom>
        </p:spPr>
        <p:txBody>
          <a:bodyPr lIns="0" tIns="0" rIns="0" bIns="0">
            <a:normAutofit/>
          </a:bodyPr>
          <a:lstStyle/>
          <a:p>
            <a:endParaRPr lang="sr-Latn-RS" sz="3200" b="0" strike="noStrike" spc="-1">
              <a:latin typeface="Arial"/>
            </a:endParaRPr>
          </a:p>
        </p:txBody>
      </p:sp>
      <p:sp>
        <p:nvSpPr>
          <p:cNvPr id="118" name="PlaceHolder 5"/>
          <p:cNvSpPr>
            <a:spLocks noGrp="1"/>
          </p:cNvSpPr>
          <p:nvPr>
            <p:ph type="body"/>
          </p:nvPr>
        </p:nvSpPr>
        <p:spPr>
          <a:xfrm>
            <a:off x="457200" y="3682080"/>
            <a:ext cx="2649600" cy="1896840"/>
          </a:xfrm>
          <a:prstGeom prst="rect">
            <a:avLst/>
          </a:prstGeom>
        </p:spPr>
        <p:txBody>
          <a:bodyPr lIns="0" tIns="0" rIns="0" bIns="0">
            <a:normAutofit/>
          </a:bodyPr>
          <a:lstStyle/>
          <a:p>
            <a:endParaRPr lang="sr-Latn-RS" sz="3200" b="0" strike="noStrike" spc="-1">
              <a:latin typeface="Arial"/>
            </a:endParaRPr>
          </a:p>
        </p:txBody>
      </p:sp>
      <p:sp>
        <p:nvSpPr>
          <p:cNvPr id="119" name="PlaceHolder 6"/>
          <p:cNvSpPr>
            <a:spLocks noGrp="1"/>
          </p:cNvSpPr>
          <p:nvPr>
            <p:ph type="body"/>
          </p:nvPr>
        </p:nvSpPr>
        <p:spPr>
          <a:xfrm>
            <a:off x="3239640" y="3682080"/>
            <a:ext cx="2649600" cy="1896840"/>
          </a:xfrm>
          <a:prstGeom prst="rect">
            <a:avLst/>
          </a:prstGeom>
        </p:spPr>
        <p:txBody>
          <a:bodyPr lIns="0" tIns="0" rIns="0" bIns="0">
            <a:normAutofit/>
          </a:bodyPr>
          <a:lstStyle/>
          <a:p>
            <a:endParaRPr lang="sr-Latn-RS" sz="3200" b="0" strike="noStrike" spc="-1">
              <a:latin typeface="Arial"/>
            </a:endParaRPr>
          </a:p>
        </p:txBody>
      </p:sp>
      <p:sp>
        <p:nvSpPr>
          <p:cNvPr id="120" name="PlaceHolder 7"/>
          <p:cNvSpPr>
            <a:spLocks noGrp="1"/>
          </p:cNvSpPr>
          <p:nvPr>
            <p:ph type="body"/>
          </p:nvPr>
        </p:nvSpPr>
        <p:spPr>
          <a:xfrm>
            <a:off x="6022080" y="3682080"/>
            <a:ext cx="2649600" cy="1896840"/>
          </a:xfrm>
          <a:prstGeom prst="rect">
            <a:avLst/>
          </a:prstGeom>
        </p:spPr>
        <p:txBody>
          <a:bodyPr lIns="0" tIns="0" rIns="0" bIns="0">
            <a:normAutofit/>
          </a:bodyPr>
          <a:lstStyle/>
          <a:p>
            <a:endParaRPr lang="sr-Latn-RS" sz="3200" b="0" strike="noStrike" spc="-1">
              <a:latin typeface="Aria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36"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137" name="PlaceHolder 2"/>
          <p:cNvSpPr>
            <a:spLocks noGrp="1"/>
          </p:cNvSpPr>
          <p:nvPr>
            <p:ph type="subTitle"/>
          </p:nvPr>
        </p:nvSpPr>
        <p:spPr>
          <a:xfrm>
            <a:off x="457200" y="1604520"/>
            <a:ext cx="8229240" cy="3977280"/>
          </a:xfrm>
          <a:prstGeom prst="rect">
            <a:avLst/>
          </a:prstGeom>
        </p:spPr>
        <p:txBody>
          <a:bodyPr lIns="0" tIns="0" rIns="0" bIns="0" anchor="ctr">
            <a:spAutoFit/>
          </a:bodyPr>
          <a:lstStyle/>
          <a:p>
            <a:pPr algn="ctr"/>
            <a:endParaRPr lang="sr-Latn-RS" sz="3200" b="0" strike="noStrike" spc="-1">
              <a:latin typeface="Aria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38"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139" name="PlaceHolder 2"/>
          <p:cNvSpPr>
            <a:spLocks noGrp="1"/>
          </p:cNvSpPr>
          <p:nvPr>
            <p:ph type="body"/>
          </p:nvPr>
        </p:nvSpPr>
        <p:spPr>
          <a:xfrm>
            <a:off x="457200" y="1604520"/>
            <a:ext cx="8229240" cy="3977280"/>
          </a:xfrm>
          <a:prstGeom prst="rect">
            <a:avLst/>
          </a:prstGeom>
        </p:spPr>
        <p:txBody>
          <a:bodyPr lIns="0" tIns="0" rIns="0" bIns="0">
            <a:normAutofit/>
          </a:bodyPr>
          <a:lstStyle/>
          <a:p>
            <a:endParaRPr lang="sr-Latn-RS" sz="3200" b="0" strike="noStrike" spc="-1">
              <a:latin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7"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8" name="PlaceHolder 2"/>
          <p:cNvSpPr>
            <a:spLocks noGrp="1"/>
          </p:cNvSpPr>
          <p:nvPr>
            <p:ph type="body"/>
          </p:nvPr>
        </p:nvSpPr>
        <p:spPr>
          <a:xfrm>
            <a:off x="457200" y="1604520"/>
            <a:ext cx="4015800" cy="3977280"/>
          </a:xfrm>
          <a:prstGeom prst="rect">
            <a:avLst/>
          </a:prstGeom>
        </p:spPr>
        <p:txBody>
          <a:bodyPr lIns="0" tIns="0" rIns="0" bIns="0">
            <a:normAutofit/>
          </a:bodyPr>
          <a:lstStyle/>
          <a:p>
            <a:endParaRPr lang="sr-Latn-RS" sz="3200" b="0" strike="noStrike" spc="-1">
              <a:latin typeface="Arial"/>
            </a:endParaRPr>
          </a:p>
        </p:txBody>
      </p:sp>
      <p:sp>
        <p:nvSpPr>
          <p:cNvPr id="9" name="PlaceHolder 3"/>
          <p:cNvSpPr>
            <a:spLocks noGrp="1"/>
          </p:cNvSpPr>
          <p:nvPr>
            <p:ph type="body"/>
          </p:nvPr>
        </p:nvSpPr>
        <p:spPr>
          <a:xfrm>
            <a:off x="4674240" y="1604520"/>
            <a:ext cx="4015800" cy="3977280"/>
          </a:xfrm>
          <a:prstGeom prst="rect">
            <a:avLst/>
          </a:prstGeom>
        </p:spPr>
        <p:txBody>
          <a:bodyPr lIns="0" tIns="0" rIns="0" bIns="0">
            <a:normAutofit/>
          </a:bodyPr>
          <a:lstStyle/>
          <a:p>
            <a:endParaRPr lang="sr-Latn-RS" sz="3200" b="0" strike="noStrike" spc="-1">
              <a:latin typeface="Arial"/>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40"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141" name="PlaceHolder 2"/>
          <p:cNvSpPr>
            <a:spLocks noGrp="1"/>
          </p:cNvSpPr>
          <p:nvPr>
            <p:ph type="body"/>
          </p:nvPr>
        </p:nvSpPr>
        <p:spPr>
          <a:xfrm>
            <a:off x="457200" y="1604520"/>
            <a:ext cx="4015800" cy="3977280"/>
          </a:xfrm>
          <a:prstGeom prst="rect">
            <a:avLst/>
          </a:prstGeom>
        </p:spPr>
        <p:txBody>
          <a:bodyPr lIns="0" tIns="0" rIns="0" bIns="0">
            <a:normAutofit/>
          </a:bodyPr>
          <a:lstStyle/>
          <a:p>
            <a:endParaRPr lang="sr-Latn-RS" sz="3200" b="0" strike="noStrike" spc="-1">
              <a:latin typeface="Arial"/>
            </a:endParaRPr>
          </a:p>
        </p:txBody>
      </p:sp>
      <p:sp>
        <p:nvSpPr>
          <p:cNvPr id="142" name="PlaceHolder 3"/>
          <p:cNvSpPr>
            <a:spLocks noGrp="1"/>
          </p:cNvSpPr>
          <p:nvPr>
            <p:ph type="body"/>
          </p:nvPr>
        </p:nvSpPr>
        <p:spPr>
          <a:xfrm>
            <a:off x="4674240" y="1604520"/>
            <a:ext cx="4015800" cy="3977280"/>
          </a:xfrm>
          <a:prstGeom prst="rect">
            <a:avLst/>
          </a:prstGeom>
        </p:spPr>
        <p:txBody>
          <a:bodyPr lIns="0" tIns="0" rIns="0" bIns="0">
            <a:normAutofit/>
          </a:bodyPr>
          <a:lstStyle/>
          <a:p>
            <a:endParaRPr lang="sr-Latn-RS" sz="3200" b="0" strike="noStrike" spc="-1">
              <a:latin typeface="Aria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43"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44" name="PlaceHolder 1"/>
          <p:cNvSpPr>
            <a:spLocks noGrp="1"/>
          </p:cNvSpPr>
          <p:nvPr>
            <p:ph type="subTitle"/>
          </p:nvPr>
        </p:nvSpPr>
        <p:spPr>
          <a:xfrm>
            <a:off x="457200" y="273600"/>
            <a:ext cx="8229240" cy="5307840"/>
          </a:xfrm>
          <a:prstGeom prst="rect">
            <a:avLst/>
          </a:prstGeom>
        </p:spPr>
        <p:txBody>
          <a:bodyPr lIns="0" tIns="0" rIns="0" bIns="0" anchor="ctr">
            <a:spAutoFit/>
          </a:bodyPr>
          <a:lstStyle/>
          <a:p>
            <a:pPr algn="ctr"/>
            <a:endParaRPr lang="sr-Latn-RS" sz="3200" b="0" strike="noStrike" spc="-1">
              <a:latin typeface="Aria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45"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146" name="PlaceHolder 2"/>
          <p:cNvSpPr>
            <a:spLocks noGrp="1"/>
          </p:cNvSpPr>
          <p:nvPr>
            <p:ph type="body"/>
          </p:nvPr>
        </p:nvSpPr>
        <p:spPr>
          <a:xfrm>
            <a:off x="457200" y="1604520"/>
            <a:ext cx="4015800" cy="1896840"/>
          </a:xfrm>
          <a:prstGeom prst="rect">
            <a:avLst/>
          </a:prstGeom>
        </p:spPr>
        <p:txBody>
          <a:bodyPr lIns="0" tIns="0" rIns="0" bIns="0">
            <a:normAutofit/>
          </a:bodyPr>
          <a:lstStyle/>
          <a:p>
            <a:endParaRPr lang="sr-Latn-RS" sz="3200" b="0" strike="noStrike" spc="-1">
              <a:latin typeface="Arial"/>
            </a:endParaRPr>
          </a:p>
        </p:txBody>
      </p:sp>
      <p:sp>
        <p:nvSpPr>
          <p:cNvPr id="147" name="PlaceHolder 3"/>
          <p:cNvSpPr>
            <a:spLocks noGrp="1"/>
          </p:cNvSpPr>
          <p:nvPr>
            <p:ph type="body"/>
          </p:nvPr>
        </p:nvSpPr>
        <p:spPr>
          <a:xfrm>
            <a:off x="4674240" y="1604520"/>
            <a:ext cx="4015800" cy="3977280"/>
          </a:xfrm>
          <a:prstGeom prst="rect">
            <a:avLst/>
          </a:prstGeom>
        </p:spPr>
        <p:txBody>
          <a:bodyPr lIns="0" tIns="0" rIns="0" bIns="0">
            <a:normAutofit/>
          </a:bodyPr>
          <a:lstStyle/>
          <a:p>
            <a:endParaRPr lang="sr-Latn-RS" sz="3200" b="0" strike="noStrike" spc="-1">
              <a:latin typeface="Arial"/>
            </a:endParaRPr>
          </a:p>
        </p:txBody>
      </p:sp>
      <p:sp>
        <p:nvSpPr>
          <p:cNvPr id="148" name="PlaceHolder 4"/>
          <p:cNvSpPr>
            <a:spLocks noGrp="1"/>
          </p:cNvSpPr>
          <p:nvPr>
            <p:ph type="body"/>
          </p:nvPr>
        </p:nvSpPr>
        <p:spPr>
          <a:xfrm>
            <a:off x="457200" y="3682080"/>
            <a:ext cx="4015800" cy="1896840"/>
          </a:xfrm>
          <a:prstGeom prst="rect">
            <a:avLst/>
          </a:prstGeom>
        </p:spPr>
        <p:txBody>
          <a:bodyPr lIns="0" tIns="0" rIns="0" bIns="0">
            <a:normAutofit/>
          </a:bodyPr>
          <a:lstStyle/>
          <a:p>
            <a:endParaRPr lang="sr-Latn-RS" sz="3200" b="0" strike="noStrike" spc="-1">
              <a:latin typeface="Arial"/>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49"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150" name="PlaceHolder 2"/>
          <p:cNvSpPr>
            <a:spLocks noGrp="1"/>
          </p:cNvSpPr>
          <p:nvPr>
            <p:ph type="body"/>
          </p:nvPr>
        </p:nvSpPr>
        <p:spPr>
          <a:xfrm>
            <a:off x="457200" y="1604520"/>
            <a:ext cx="4015800" cy="3977280"/>
          </a:xfrm>
          <a:prstGeom prst="rect">
            <a:avLst/>
          </a:prstGeom>
        </p:spPr>
        <p:txBody>
          <a:bodyPr lIns="0" tIns="0" rIns="0" bIns="0">
            <a:normAutofit/>
          </a:bodyPr>
          <a:lstStyle/>
          <a:p>
            <a:endParaRPr lang="sr-Latn-RS" sz="3200" b="0" strike="noStrike" spc="-1">
              <a:latin typeface="Arial"/>
            </a:endParaRPr>
          </a:p>
        </p:txBody>
      </p:sp>
      <p:sp>
        <p:nvSpPr>
          <p:cNvPr id="151" name="PlaceHolder 3"/>
          <p:cNvSpPr>
            <a:spLocks noGrp="1"/>
          </p:cNvSpPr>
          <p:nvPr>
            <p:ph type="body"/>
          </p:nvPr>
        </p:nvSpPr>
        <p:spPr>
          <a:xfrm>
            <a:off x="4674240" y="1604520"/>
            <a:ext cx="4015800" cy="1896840"/>
          </a:xfrm>
          <a:prstGeom prst="rect">
            <a:avLst/>
          </a:prstGeom>
        </p:spPr>
        <p:txBody>
          <a:bodyPr lIns="0" tIns="0" rIns="0" bIns="0">
            <a:normAutofit/>
          </a:bodyPr>
          <a:lstStyle/>
          <a:p>
            <a:endParaRPr lang="sr-Latn-RS" sz="3200" b="0" strike="noStrike" spc="-1">
              <a:latin typeface="Arial"/>
            </a:endParaRPr>
          </a:p>
        </p:txBody>
      </p:sp>
      <p:sp>
        <p:nvSpPr>
          <p:cNvPr id="152" name="PlaceHolder 4"/>
          <p:cNvSpPr>
            <a:spLocks noGrp="1"/>
          </p:cNvSpPr>
          <p:nvPr>
            <p:ph type="body"/>
          </p:nvPr>
        </p:nvSpPr>
        <p:spPr>
          <a:xfrm>
            <a:off x="4674240" y="3682080"/>
            <a:ext cx="4015800" cy="1896840"/>
          </a:xfrm>
          <a:prstGeom prst="rect">
            <a:avLst/>
          </a:prstGeom>
        </p:spPr>
        <p:txBody>
          <a:bodyPr lIns="0" tIns="0" rIns="0" bIns="0">
            <a:normAutofit/>
          </a:bodyPr>
          <a:lstStyle/>
          <a:p>
            <a:endParaRPr lang="sr-Latn-RS" sz="3200" b="0" strike="noStrike" spc="-1">
              <a:latin typeface="Aria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53"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154" name="PlaceHolder 2"/>
          <p:cNvSpPr>
            <a:spLocks noGrp="1"/>
          </p:cNvSpPr>
          <p:nvPr>
            <p:ph type="body"/>
          </p:nvPr>
        </p:nvSpPr>
        <p:spPr>
          <a:xfrm>
            <a:off x="457200" y="1604520"/>
            <a:ext cx="4015800" cy="1896840"/>
          </a:xfrm>
          <a:prstGeom prst="rect">
            <a:avLst/>
          </a:prstGeom>
        </p:spPr>
        <p:txBody>
          <a:bodyPr lIns="0" tIns="0" rIns="0" bIns="0">
            <a:normAutofit/>
          </a:bodyPr>
          <a:lstStyle/>
          <a:p>
            <a:endParaRPr lang="sr-Latn-RS" sz="3200" b="0" strike="noStrike" spc="-1">
              <a:latin typeface="Arial"/>
            </a:endParaRPr>
          </a:p>
        </p:txBody>
      </p:sp>
      <p:sp>
        <p:nvSpPr>
          <p:cNvPr id="155" name="PlaceHolder 3"/>
          <p:cNvSpPr>
            <a:spLocks noGrp="1"/>
          </p:cNvSpPr>
          <p:nvPr>
            <p:ph type="body"/>
          </p:nvPr>
        </p:nvSpPr>
        <p:spPr>
          <a:xfrm>
            <a:off x="4674240" y="1604520"/>
            <a:ext cx="4015800" cy="1896840"/>
          </a:xfrm>
          <a:prstGeom prst="rect">
            <a:avLst/>
          </a:prstGeom>
        </p:spPr>
        <p:txBody>
          <a:bodyPr lIns="0" tIns="0" rIns="0" bIns="0">
            <a:normAutofit/>
          </a:bodyPr>
          <a:lstStyle/>
          <a:p>
            <a:endParaRPr lang="sr-Latn-RS" sz="3200" b="0" strike="noStrike" spc="-1">
              <a:latin typeface="Arial"/>
            </a:endParaRPr>
          </a:p>
        </p:txBody>
      </p:sp>
      <p:sp>
        <p:nvSpPr>
          <p:cNvPr id="156" name="PlaceHolder 4"/>
          <p:cNvSpPr>
            <a:spLocks noGrp="1"/>
          </p:cNvSpPr>
          <p:nvPr>
            <p:ph type="body"/>
          </p:nvPr>
        </p:nvSpPr>
        <p:spPr>
          <a:xfrm>
            <a:off x="457200" y="3682080"/>
            <a:ext cx="8229240" cy="1896840"/>
          </a:xfrm>
          <a:prstGeom prst="rect">
            <a:avLst/>
          </a:prstGeom>
        </p:spPr>
        <p:txBody>
          <a:bodyPr lIns="0" tIns="0" rIns="0" bIns="0">
            <a:normAutofit/>
          </a:bodyPr>
          <a:lstStyle/>
          <a:p>
            <a:endParaRPr lang="sr-Latn-RS" sz="3200" b="0" strike="noStrike" spc="-1">
              <a:latin typeface="Aria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57"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158" name="PlaceHolder 2"/>
          <p:cNvSpPr>
            <a:spLocks noGrp="1"/>
          </p:cNvSpPr>
          <p:nvPr>
            <p:ph type="body"/>
          </p:nvPr>
        </p:nvSpPr>
        <p:spPr>
          <a:xfrm>
            <a:off x="457200" y="1604520"/>
            <a:ext cx="8229240" cy="1896840"/>
          </a:xfrm>
          <a:prstGeom prst="rect">
            <a:avLst/>
          </a:prstGeom>
        </p:spPr>
        <p:txBody>
          <a:bodyPr lIns="0" tIns="0" rIns="0" bIns="0">
            <a:normAutofit/>
          </a:bodyPr>
          <a:lstStyle/>
          <a:p>
            <a:endParaRPr lang="sr-Latn-RS" sz="3200" b="0" strike="noStrike" spc="-1">
              <a:latin typeface="Arial"/>
            </a:endParaRPr>
          </a:p>
        </p:txBody>
      </p:sp>
      <p:sp>
        <p:nvSpPr>
          <p:cNvPr id="159" name="PlaceHolder 3"/>
          <p:cNvSpPr>
            <a:spLocks noGrp="1"/>
          </p:cNvSpPr>
          <p:nvPr>
            <p:ph type="body"/>
          </p:nvPr>
        </p:nvSpPr>
        <p:spPr>
          <a:xfrm>
            <a:off x="457200" y="3682080"/>
            <a:ext cx="8229240" cy="1896840"/>
          </a:xfrm>
          <a:prstGeom prst="rect">
            <a:avLst/>
          </a:prstGeom>
        </p:spPr>
        <p:txBody>
          <a:bodyPr lIns="0" tIns="0" rIns="0" bIns="0">
            <a:normAutofit/>
          </a:bodyPr>
          <a:lstStyle/>
          <a:p>
            <a:endParaRPr lang="sr-Latn-RS" sz="3200" b="0" strike="noStrike" spc="-1">
              <a:latin typeface="Aria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60"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161" name="PlaceHolder 2"/>
          <p:cNvSpPr>
            <a:spLocks noGrp="1"/>
          </p:cNvSpPr>
          <p:nvPr>
            <p:ph type="body"/>
          </p:nvPr>
        </p:nvSpPr>
        <p:spPr>
          <a:xfrm>
            <a:off x="457200" y="1604520"/>
            <a:ext cx="4015800" cy="1896840"/>
          </a:xfrm>
          <a:prstGeom prst="rect">
            <a:avLst/>
          </a:prstGeom>
        </p:spPr>
        <p:txBody>
          <a:bodyPr lIns="0" tIns="0" rIns="0" bIns="0">
            <a:normAutofit/>
          </a:bodyPr>
          <a:lstStyle/>
          <a:p>
            <a:endParaRPr lang="sr-Latn-RS" sz="3200" b="0" strike="noStrike" spc="-1">
              <a:latin typeface="Arial"/>
            </a:endParaRPr>
          </a:p>
        </p:txBody>
      </p:sp>
      <p:sp>
        <p:nvSpPr>
          <p:cNvPr id="162" name="PlaceHolder 3"/>
          <p:cNvSpPr>
            <a:spLocks noGrp="1"/>
          </p:cNvSpPr>
          <p:nvPr>
            <p:ph type="body"/>
          </p:nvPr>
        </p:nvSpPr>
        <p:spPr>
          <a:xfrm>
            <a:off x="4674240" y="1604520"/>
            <a:ext cx="4015800" cy="1896840"/>
          </a:xfrm>
          <a:prstGeom prst="rect">
            <a:avLst/>
          </a:prstGeom>
        </p:spPr>
        <p:txBody>
          <a:bodyPr lIns="0" tIns="0" rIns="0" bIns="0">
            <a:normAutofit/>
          </a:bodyPr>
          <a:lstStyle/>
          <a:p>
            <a:endParaRPr lang="sr-Latn-RS" sz="3200" b="0" strike="noStrike" spc="-1">
              <a:latin typeface="Arial"/>
            </a:endParaRPr>
          </a:p>
        </p:txBody>
      </p:sp>
      <p:sp>
        <p:nvSpPr>
          <p:cNvPr id="163" name="PlaceHolder 4"/>
          <p:cNvSpPr>
            <a:spLocks noGrp="1"/>
          </p:cNvSpPr>
          <p:nvPr>
            <p:ph type="body"/>
          </p:nvPr>
        </p:nvSpPr>
        <p:spPr>
          <a:xfrm>
            <a:off x="457200" y="3682080"/>
            <a:ext cx="4015800" cy="1896840"/>
          </a:xfrm>
          <a:prstGeom prst="rect">
            <a:avLst/>
          </a:prstGeom>
        </p:spPr>
        <p:txBody>
          <a:bodyPr lIns="0" tIns="0" rIns="0" bIns="0">
            <a:normAutofit/>
          </a:bodyPr>
          <a:lstStyle/>
          <a:p>
            <a:endParaRPr lang="sr-Latn-RS" sz="3200" b="0" strike="noStrike" spc="-1">
              <a:latin typeface="Arial"/>
            </a:endParaRPr>
          </a:p>
        </p:txBody>
      </p:sp>
      <p:sp>
        <p:nvSpPr>
          <p:cNvPr id="164" name="PlaceHolder 5"/>
          <p:cNvSpPr>
            <a:spLocks noGrp="1"/>
          </p:cNvSpPr>
          <p:nvPr>
            <p:ph type="body"/>
          </p:nvPr>
        </p:nvSpPr>
        <p:spPr>
          <a:xfrm>
            <a:off x="4674240" y="3682080"/>
            <a:ext cx="4015800" cy="1896840"/>
          </a:xfrm>
          <a:prstGeom prst="rect">
            <a:avLst/>
          </a:prstGeom>
        </p:spPr>
        <p:txBody>
          <a:bodyPr lIns="0" tIns="0" rIns="0" bIns="0">
            <a:normAutofit/>
          </a:bodyPr>
          <a:lstStyle/>
          <a:p>
            <a:endParaRPr lang="sr-Latn-RS" sz="3200" b="0" strike="noStrike" spc="-1">
              <a:latin typeface="Arial"/>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65"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166" name="PlaceHolder 2"/>
          <p:cNvSpPr>
            <a:spLocks noGrp="1"/>
          </p:cNvSpPr>
          <p:nvPr>
            <p:ph type="body"/>
          </p:nvPr>
        </p:nvSpPr>
        <p:spPr>
          <a:xfrm>
            <a:off x="457200" y="1604520"/>
            <a:ext cx="2649600" cy="1896840"/>
          </a:xfrm>
          <a:prstGeom prst="rect">
            <a:avLst/>
          </a:prstGeom>
        </p:spPr>
        <p:txBody>
          <a:bodyPr lIns="0" tIns="0" rIns="0" bIns="0">
            <a:normAutofit/>
          </a:bodyPr>
          <a:lstStyle/>
          <a:p>
            <a:endParaRPr lang="sr-Latn-RS" sz="3200" b="0" strike="noStrike" spc="-1">
              <a:latin typeface="Arial"/>
            </a:endParaRPr>
          </a:p>
        </p:txBody>
      </p:sp>
      <p:sp>
        <p:nvSpPr>
          <p:cNvPr id="167" name="PlaceHolder 3"/>
          <p:cNvSpPr>
            <a:spLocks noGrp="1"/>
          </p:cNvSpPr>
          <p:nvPr>
            <p:ph type="body"/>
          </p:nvPr>
        </p:nvSpPr>
        <p:spPr>
          <a:xfrm>
            <a:off x="3239640" y="1604520"/>
            <a:ext cx="2649600" cy="1896840"/>
          </a:xfrm>
          <a:prstGeom prst="rect">
            <a:avLst/>
          </a:prstGeom>
        </p:spPr>
        <p:txBody>
          <a:bodyPr lIns="0" tIns="0" rIns="0" bIns="0">
            <a:normAutofit/>
          </a:bodyPr>
          <a:lstStyle/>
          <a:p>
            <a:endParaRPr lang="sr-Latn-RS" sz="3200" b="0" strike="noStrike" spc="-1">
              <a:latin typeface="Arial"/>
            </a:endParaRPr>
          </a:p>
        </p:txBody>
      </p:sp>
      <p:sp>
        <p:nvSpPr>
          <p:cNvPr id="168" name="PlaceHolder 4"/>
          <p:cNvSpPr>
            <a:spLocks noGrp="1"/>
          </p:cNvSpPr>
          <p:nvPr>
            <p:ph type="body"/>
          </p:nvPr>
        </p:nvSpPr>
        <p:spPr>
          <a:xfrm>
            <a:off x="6022080" y="1604520"/>
            <a:ext cx="2649600" cy="1896840"/>
          </a:xfrm>
          <a:prstGeom prst="rect">
            <a:avLst/>
          </a:prstGeom>
        </p:spPr>
        <p:txBody>
          <a:bodyPr lIns="0" tIns="0" rIns="0" bIns="0">
            <a:normAutofit/>
          </a:bodyPr>
          <a:lstStyle/>
          <a:p>
            <a:endParaRPr lang="sr-Latn-RS" sz="3200" b="0" strike="noStrike" spc="-1">
              <a:latin typeface="Arial"/>
            </a:endParaRPr>
          </a:p>
        </p:txBody>
      </p:sp>
      <p:sp>
        <p:nvSpPr>
          <p:cNvPr id="169" name="PlaceHolder 5"/>
          <p:cNvSpPr>
            <a:spLocks noGrp="1"/>
          </p:cNvSpPr>
          <p:nvPr>
            <p:ph type="body"/>
          </p:nvPr>
        </p:nvSpPr>
        <p:spPr>
          <a:xfrm>
            <a:off x="457200" y="3682080"/>
            <a:ext cx="2649600" cy="1896840"/>
          </a:xfrm>
          <a:prstGeom prst="rect">
            <a:avLst/>
          </a:prstGeom>
        </p:spPr>
        <p:txBody>
          <a:bodyPr lIns="0" tIns="0" rIns="0" bIns="0">
            <a:normAutofit/>
          </a:bodyPr>
          <a:lstStyle/>
          <a:p>
            <a:endParaRPr lang="sr-Latn-RS" sz="3200" b="0" strike="noStrike" spc="-1">
              <a:latin typeface="Arial"/>
            </a:endParaRPr>
          </a:p>
        </p:txBody>
      </p:sp>
      <p:sp>
        <p:nvSpPr>
          <p:cNvPr id="170" name="PlaceHolder 6"/>
          <p:cNvSpPr>
            <a:spLocks noGrp="1"/>
          </p:cNvSpPr>
          <p:nvPr>
            <p:ph type="body"/>
          </p:nvPr>
        </p:nvSpPr>
        <p:spPr>
          <a:xfrm>
            <a:off x="3239640" y="3682080"/>
            <a:ext cx="2649600" cy="1896840"/>
          </a:xfrm>
          <a:prstGeom prst="rect">
            <a:avLst/>
          </a:prstGeom>
        </p:spPr>
        <p:txBody>
          <a:bodyPr lIns="0" tIns="0" rIns="0" bIns="0">
            <a:normAutofit/>
          </a:bodyPr>
          <a:lstStyle/>
          <a:p>
            <a:endParaRPr lang="sr-Latn-RS" sz="3200" b="0" strike="noStrike" spc="-1">
              <a:latin typeface="Arial"/>
            </a:endParaRPr>
          </a:p>
        </p:txBody>
      </p:sp>
      <p:sp>
        <p:nvSpPr>
          <p:cNvPr id="171" name="PlaceHolder 7"/>
          <p:cNvSpPr>
            <a:spLocks noGrp="1"/>
          </p:cNvSpPr>
          <p:nvPr>
            <p:ph type="body"/>
          </p:nvPr>
        </p:nvSpPr>
        <p:spPr>
          <a:xfrm>
            <a:off x="6022080" y="3682080"/>
            <a:ext cx="2649600" cy="1896840"/>
          </a:xfrm>
          <a:prstGeom prst="rect">
            <a:avLst/>
          </a:prstGeom>
        </p:spPr>
        <p:txBody>
          <a:bodyPr lIns="0" tIns="0" rIns="0" bIns="0">
            <a:normAutofit/>
          </a:bodyPr>
          <a:lstStyle/>
          <a:p>
            <a:endParaRPr lang="sr-Latn-RS" sz="3200" b="0" strike="noStrike" spc="-1">
              <a:latin typeface="Arial"/>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0"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77"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178" name="PlaceHolder 2"/>
          <p:cNvSpPr>
            <a:spLocks noGrp="1"/>
          </p:cNvSpPr>
          <p:nvPr>
            <p:ph type="subTitle"/>
          </p:nvPr>
        </p:nvSpPr>
        <p:spPr>
          <a:xfrm>
            <a:off x="457200" y="1604520"/>
            <a:ext cx="8229240" cy="3977280"/>
          </a:xfrm>
          <a:prstGeom prst="rect">
            <a:avLst/>
          </a:prstGeom>
        </p:spPr>
        <p:txBody>
          <a:bodyPr lIns="0" tIns="0" rIns="0" bIns="0" anchor="ctr">
            <a:spAutoFit/>
          </a:bodyPr>
          <a:lstStyle/>
          <a:p>
            <a:pPr algn="ctr"/>
            <a:endParaRPr lang="sr-Latn-RS" sz="3200" b="0" strike="noStrike" spc="-1">
              <a:latin typeface="Arial"/>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79"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180" name="PlaceHolder 2"/>
          <p:cNvSpPr>
            <a:spLocks noGrp="1"/>
          </p:cNvSpPr>
          <p:nvPr>
            <p:ph type="body"/>
          </p:nvPr>
        </p:nvSpPr>
        <p:spPr>
          <a:xfrm>
            <a:off x="457200" y="1604520"/>
            <a:ext cx="8229240" cy="3977280"/>
          </a:xfrm>
          <a:prstGeom prst="rect">
            <a:avLst/>
          </a:prstGeom>
        </p:spPr>
        <p:txBody>
          <a:bodyPr lIns="0" tIns="0" rIns="0" bIns="0">
            <a:normAutofit/>
          </a:bodyPr>
          <a:lstStyle/>
          <a:p>
            <a:endParaRPr lang="sr-Latn-RS" sz="3200" b="0" strike="noStrike" spc="-1">
              <a:latin typeface="Arial"/>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81"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182" name="PlaceHolder 2"/>
          <p:cNvSpPr>
            <a:spLocks noGrp="1"/>
          </p:cNvSpPr>
          <p:nvPr>
            <p:ph type="body"/>
          </p:nvPr>
        </p:nvSpPr>
        <p:spPr>
          <a:xfrm>
            <a:off x="457200" y="1604520"/>
            <a:ext cx="4015800" cy="3977280"/>
          </a:xfrm>
          <a:prstGeom prst="rect">
            <a:avLst/>
          </a:prstGeom>
        </p:spPr>
        <p:txBody>
          <a:bodyPr lIns="0" tIns="0" rIns="0" bIns="0">
            <a:normAutofit/>
          </a:bodyPr>
          <a:lstStyle/>
          <a:p>
            <a:endParaRPr lang="sr-Latn-RS" sz="3200" b="0" strike="noStrike" spc="-1">
              <a:latin typeface="Arial"/>
            </a:endParaRPr>
          </a:p>
        </p:txBody>
      </p:sp>
      <p:sp>
        <p:nvSpPr>
          <p:cNvPr id="183" name="PlaceHolder 3"/>
          <p:cNvSpPr>
            <a:spLocks noGrp="1"/>
          </p:cNvSpPr>
          <p:nvPr>
            <p:ph type="body"/>
          </p:nvPr>
        </p:nvSpPr>
        <p:spPr>
          <a:xfrm>
            <a:off x="4674240" y="1604520"/>
            <a:ext cx="4015800" cy="3977280"/>
          </a:xfrm>
          <a:prstGeom prst="rect">
            <a:avLst/>
          </a:prstGeom>
        </p:spPr>
        <p:txBody>
          <a:bodyPr lIns="0" tIns="0" rIns="0" bIns="0">
            <a:normAutofit/>
          </a:bodyPr>
          <a:lstStyle/>
          <a:p>
            <a:endParaRPr lang="sr-Latn-RS" sz="3200" b="0" strike="noStrike" spc="-1">
              <a:latin typeface="Arial"/>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84"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85" name="PlaceHolder 1"/>
          <p:cNvSpPr>
            <a:spLocks noGrp="1"/>
          </p:cNvSpPr>
          <p:nvPr>
            <p:ph type="subTitle"/>
          </p:nvPr>
        </p:nvSpPr>
        <p:spPr>
          <a:xfrm>
            <a:off x="457200" y="273600"/>
            <a:ext cx="8229240" cy="5307840"/>
          </a:xfrm>
          <a:prstGeom prst="rect">
            <a:avLst/>
          </a:prstGeom>
        </p:spPr>
        <p:txBody>
          <a:bodyPr lIns="0" tIns="0" rIns="0" bIns="0" anchor="ctr">
            <a:spAutoFit/>
          </a:bodyPr>
          <a:lstStyle/>
          <a:p>
            <a:pPr algn="ctr"/>
            <a:endParaRPr lang="sr-Latn-RS" sz="3200" b="0" strike="noStrike" spc="-1">
              <a:latin typeface="Arial"/>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86"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187" name="PlaceHolder 2"/>
          <p:cNvSpPr>
            <a:spLocks noGrp="1"/>
          </p:cNvSpPr>
          <p:nvPr>
            <p:ph type="body"/>
          </p:nvPr>
        </p:nvSpPr>
        <p:spPr>
          <a:xfrm>
            <a:off x="457200" y="1604520"/>
            <a:ext cx="4015800" cy="1896840"/>
          </a:xfrm>
          <a:prstGeom prst="rect">
            <a:avLst/>
          </a:prstGeom>
        </p:spPr>
        <p:txBody>
          <a:bodyPr lIns="0" tIns="0" rIns="0" bIns="0">
            <a:normAutofit/>
          </a:bodyPr>
          <a:lstStyle/>
          <a:p>
            <a:endParaRPr lang="sr-Latn-RS" sz="3200" b="0" strike="noStrike" spc="-1">
              <a:latin typeface="Arial"/>
            </a:endParaRPr>
          </a:p>
        </p:txBody>
      </p:sp>
      <p:sp>
        <p:nvSpPr>
          <p:cNvPr id="188" name="PlaceHolder 3"/>
          <p:cNvSpPr>
            <a:spLocks noGrp="1"/>
          </p:cNvSpPr>
          <p:nvPr>
            <p:ph type="body"/>
          </p:nvPr>
        </p:nvSpPr>
        <p:spPr>
          <a:xfrm>
            <a:off x="4674240" y="1604520"/>
            <a:ext cx="4015800" cy="3977280"/>
          </a:xfrm>
          <a:prstGeom prst="rect">
            <a:avLst/>
          </a:prstGeom>
        </p:spPr>
        <p:txBody>
          <a:bodyPr lIns="0" tIns="0" rIns="0" bIns="0">
            <a:normAutofit/>
          </a:bodyPr>
          <a:lstStyle/>
          <a:p>
            <a:endParaRPr lang="sr-Latn-RS" sz="3200" b="0" strike="noStrike" spc="-1">
              <a:latin typeface="Arial"/>
            </a:endParaRPr>
          </a:p>
        </p:txBody>
      </p:sp>
      <p:sp>
        <p:nvSpPr>
          <p:cNvPr id="189" name="PlaceHolder 4"/>
          <p:cNvSpPr>
            <a:spLocks noGrp="1"/>
          </p:cNvSpPr>
          <p:nvPr>
            <p:ph type="body"/>
          </p:nvPr>
        </p:nvSpPr>
        <p:spPr>
          <a:xfrm>
            <a:off x="457200" y="3682080"/>
            <a:ext cx="4015800" cy="1896840"/>
          </a:xfrm>
          <a:prstGeom prst="rect">
            <a:avLst/>
          </a:prstGeom>
        </p:spPr>
        <p:txBody>
          <a:bodyPr lIns="0" tIns="0" rIns="0" bIns="0">
            <a:normAutofit/>
          </a:bodyPr>
          <a:lstStyle/>
          <a:p>
            <a:endParaRPr lang="sr-Latn-RS" sz="3200" b="0" strike="noStrike" spc="-1">
              <a:latin typeface="Arial"/>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90"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191" name="PlaceHolder 2"/>
          <p:cNvSpPr>
            <a:spLocks noGrp="1"/>
          </p:cNvSpPr>
          <p:nvPr>
            <p:ph type="body"/>
          </p:nvPr>
        </p:nvSpPr>
        <p:spPr>
          <a:xfrm>
            <a:off x="457200" y="1604520"/>
            <a:ext cx="4015800" cy="3977280"/>
          </a:xfrm>
          <a:prstGeom prst="rect">
            <a:avLst/>
          </a:prstGeom>
        </p:spPr>
        <p:txBody>
          <a:bodyPr lIns="0" tIns="0" rIns="0" bIns="0">
            <a:normAutofit/>
          </a:bodyPr>
          <a:lstStyle/>
          <a:p>
            <a:endParaRPr lang="sr-Latn-RS" sz="3200" b="0" strike="noStrike" spc="-1">
              <a:latin typeface="Arial"/>
            </a:endParaRPr>
          </a:p>
        </p:txBody>
      </p:sp>
      <p:sp>
        <p:nvSpPr>
          <p:cNvPr id="192" name="PlaceHolder 3"/>
          <p:cNvSpPr>
            <a:spLocks noGrp="1"/>
          </p:cNvSpPr>
          <p:nvPr>
            <p:ph type="body"/>
          </p:nvPr>
        </p:nvSpPr>
        <p:spPr>
          <a:xfrm>
            <a:off x="4674240" y="1604520"/>
            <a:ext cx="4015800" cy="1896840"/>
          </a:xfrm>
          <a:prstGeom prst="rect">
            <a:avLst/>
          </a:prstGeom>
        </p:spPr>
        <p:txBody>
          <a:bodyPr lIns="0" tIns="0" rIns="0" bIns="0">
            <a:normAutofit/>
          </a:bodyPr>
          <a:lstStyle/>
          <a:p>
            <a:endParaRPr lang="sr-Latn-RS" sz="3200" b="0" strike="noStrike" spc="-1">
              <a:latin typeface="Arial"/>
            </a:endParaRPr>
          </a:p>
        </p:txBody>
      </p:sp>
      <p:sp>
        <p:nvSpPr>
          <p:cNvPr id="193" name="PlaceHolder 4"/>
          <p:cNvSpPr>
            <a:spLocks noGrp="1"/>
          </p:cNvSpPr>
          <p:nvPr>
            <p:ph type="body"/>
          </p:nvPr>
        </p:nvSpPr>
        <p:spPr>
          <a:xfrm>
            <a:off x="4674240" y="3682080"/>
            <a:ext cx="4015800" cy="1896840"/>
          </a:xfrm>
          <a:prstGeom prst="rect">
            <a:avLst/>
          </a:prstGeom>
        </p:spPr>
        <p:txBody>
          <a:bodyPr lIns="0" tIns="0" rIns="0" bIns="0">
            <a:normAutofit/>
          </a:bodyPr>
          <a:lstStyle/>
          <a:p>
            <a:endParaRPr lang="sr-Latn-RS" sz="3200" b="0" strike="noStrike" spc="-1">
              <a:latin typeface="Arial"/>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94"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195" name="PlaceHolder 2"/>
          <p:cNvSpPr>
            <a:spLocks noGrp="1"/>
          </p:cNvSpPr>
          <p:nvPr>
            <p:ph type="body"/>
          </p:nvPr>
        </p:nvSpPr>
        <p:spPr>
          <a:xfrm>
            <a:off x="457200" y="1604520"/>
            <a:ext cx="4015800" cy="1896840"/>
          </a:xfrm>
          <a:prstGeom prst="rect">
            <a:avLst/>
          </a:prstGeom>
        </p:spPr>
        <p:txBody>
          <a:bodyPr lIns="0" tIns="0" rIns="0" bIns="0">
            <a:normAutofit/>
          </a:bodyPr>
          <a:lstStyle/>
          <a:p>
            <a:endParaRPr lang="sr-Latn-RS" sz="3200" b="0" strike="noStrike" spc="-1">
              <a:latin typeface="Arial"/>
            </a:endParaRPr>
          </a:p>
        </p:txBody>
      </p:sp>
      <p:sp>
        <p:nvSpPr>
          <p:cNvPr id="196" name="PlaceHolder 3"/>
          <p:cNvSpPr>
            <a:spLocks noGrp="1"/>
          </p:cNvSpPr>
          <p:nvPr>
            <p:ph type="body"/>
          </p:nvPr>
        </p:nvSpPr>
        <p:spPr>
          <a:xfrm>
            <a:off x="4674240" y="1604520"/>
            <a:ext cx="4015800" cy="1896840"/>
          </a:xfrm>
          <a:prstGeom prst="rect">
            <a:avLst/>
          </a:prstGeom>
        </p:spPr>
        <p:txBody>
          <a:bodyPr lIns="0" tIns="0" rIns="0" bIns="0">
            <a:normAutofit/>
          </a:bodyPr>
          <a:lstStyle/>
          <a:p>
            <a:endParaRPr lang="sr-Latn-RS" sz="3200" b="0" strike="noStrike" spc="-1">
              <a:latin typeface="Arial"/>
            </a:endParaRPr>
          </a:p>
        </p:txBody>
      </p:sp>
      <p:sp>
        <p:nvSpPr>
          <p:cNvPr id="197" name="PlaceHolder 4"/>
          <p:cNvSpPr>
            <a:spLocks noGrp="1"/>
          </p:cNvSpPr>
          <p:nvPr>
            <p:ph type="body"/>
          </p:nvPr>
        </p:nvSpPr>
        <p:spPr>
          <a:xfrm>
            <a:off x="457200" y="3682080"/>
            <a:ext cx="8229240" cy="1896840"/>
          </a:xfrm>
          <a:prstGeom prst="rect">
            <a:avLst/>
          </a:prstGeom>
        </p:spPr>
        <p:txBody>
          <a:bodyPr lIns="0" tIns="0" rIns="0" bIns="0">
            <a:normAutofit/>
          </a:bodyPr>
          <a:lstStyle/>
          <a:p>
            <a:endParaRPr lang="sr-Latn-RS" sz="3200" b="0" strike="noStrike" spc="-1">
              <a:latin typeface="Arial"/>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98"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199" name="PlaceHolder 2"/>
          <p:cNvSpPr>
            <a:spLocks noGrp="1"/>
          </p:cNvSpPr>
          <p:nvPr>
            <p:ph type="body"/>
          </p:nvPr>
        </p:nvSpPr>
        <p:spPr>
          <a:xfrm>
            <a:off x="457200" y="1604520"/>
            <a:ext cx="8229240" cy="1896840"/>
          </a:xfrm>
          <a:prstGeom prst="rect">
            <a:avLst/>
          </a:prstGeom>
        </p:spPr>
        <p:txBody>
          <a:bodyPr lIns="0" tIns="0" rIns="0" bIns="0">
            <a:normAutofit/>
          </a:bodyPr>
          <a:lstStyle/>
          <a:p>
            <a:endParaRPr lang="sr-Latn-RS" sz="3200" b="0" strike="noStrike" spc="-1">
              <a:latin typeface="Arial"/>
            </a:endParaRPr>
          </a:p>
        </p:txBody>
      </p:sp>
      <p:sp>
        <p:nvSpPr>
          <p:cNvPr id="200" name="PlaceHolder 3"/>
          <p:cNvSpPr>
            <a:spLocks noGrp="1"/>
          </p:cNvSpPr>
          <p:nvPr>
            <p:ph type="body"/>
          </p:nvPr>
        </p:nvSpPr>
        <p:spPr>
          <a:xfrm>
            <a:off x="457200" y="3682080"/>
            <a:ext cx="8229240" cy="1896840"/>
          </a:xfrm>
          <a:prstGeom prst="rect">
            <a:avLst/>
          </a:prstGeom>
        </p:spPr>
        <p:txBody>
          <a:bodyPr lIns="0" tIns="0" rIns="0" bIns="0">
            <a:normAutofit/>
          </a:bodyPr>
          <a:lstStyle/>
          <a:p>
            <a:endParaRPr lang="sr-Latn-RS" sz="3200" b="0" strike="noStrike" spc="-1">
              <a:latin typeface="Arial"/>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01"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202" name="PlaceHolder 2"/>
          <p:cNvSpPr>
            <a:spLocks noGrp="1"/>
          </p:cNvSpPr>
          <p:nvPr>
            <p:ph type="body"/>
          </p:nvPr>
        </p:nvSpPr>
        <p:spPr>
          <a:xfrm>
            <a:off x="457200" y="1604520"/>
            <a:ext cx="4015800" cy="1896840"/>
          </a:xfrm>
          <a:prstGeom prst="rect">
            <a:avLst/>
          </a:prstGeom>
        </p:spPr>
        <p:txBody>
          <a:bodyPr lIns="0" tIns="0" rIns="0" bIns="0">
            <a:normAutofit/>
          </a:bodyPr>
          <a:lstStyle/>
          <a:p>
            <a:endParaRPr lang="sr-Latn-RS" sz="3200" b="0" strike="noStrike" spc="-1">
              <a:latin typeface="Arial"/>
            </a:endParaRPr>
          </a:p>
        </p:txBody>
      </p:sp>
      <p:sp>
        <p:nvSpPr>
          <p:cNvPr id="203" name="PlaceHolder 3"/>
          <p:cNvSpPr>
            <a:spLocks noGrp="1"/>
          </p:cNvSpPr>
          <p:nvPr>
            <p:ph type="body"/>
          </p:nvPr>
        </p:nvSpPr>
        <p:spPr>
          <a:xfrm>
            <a:off x="4674240" y="1604520"/>
            <a:ext cx="4015800" cy="1896840"/>
          </a:xfrm>
          <a:prstGeom prst="rect">
            <a:avLst/>
          </a:prstGeom>
        </p:spPr>
        <p:txBody>
          <a:bodyPr lIns="0" tIns="0" rIns="0" bIns="0">
            <a:normAutofit/>
          </a:bodyPr>
          <a:lstStyle/>
          <a:p>
            <a:endParaRPr lang="sr-Latn-RS" sz="3200" b="0" strike="noStrike" spc="-1">
              <a:latin typeface="Arial"/>
            </a:endParaRPr>
          </a:p>
        </p:txBody>
      </p:sp>
      <p:sp>
        <p:nvSpPr>
          <p:cNvPr id="204" name="PlaceHolder 4"/>
          <p:cNvSpPr>
            <a:spLocks noGrp="1"/>
          </p:cNvSpPr>
          <p:nvPr>
            <p:ph type="body"/>
          </p:nvPr>
        </p:nvSpPr>
        <p:spPr>
          <a:xfrm>
            <a:off x="457200" y="3682080"/>
            <a:ext cx="4015800" cy="1896840"/>
          </a:xfrm>
          <a:prstGeom prst="rect">
            <a:avLst/>
          </a:prstGeom>
        </p:spPr>
        <p:txBody>
          <a:bodyPr lIns="0" tIns="0" rIns="0" bIns="0">
            <a:normAutofit/>
          </a:bodyPr>
          <a:lstStyle/>
          <a:p>
            <a:endParaRPr lang="sr-Latn-RS" sz="3200" b="0" strike="noStrike" spc="-1">
              <a:latin typeface="Arial"/>
            </a:endParaRPr>
          </a:p>
        </p:txBody>
      </p:sp>
      <p:sp>
        <p:nvSpPr>
          <p:cNvPr id="205" name="PlaceHolder 5"/>
          <p:cNvSpPr>
            <a:spLocks noGrp="1"/>
          </p:cNvSpPr>
          <p:nvPr>
            <p:ph type="body"/>
          </p:nvPr>
        </p:nvSpPr>
        <p:spPr>
          <a:xfrm>
            <a:off x="4674240" y="3682080"/>
            <a:ext cx="4015800" cy="1896840"/>
          </a:xfrm>
          <a:prstGeom prst="rect">
            <a:avLst/>
          </a:prstGeom>
        </p:spPr>
        <p:txBody>
          <a:bodyPr lIns="0" tIns="0" rIns="0" bIns="0">
            <a:normAutofit/>
          </a:bodyPr>
          <a:lstStyle/>
          <a:p>
            <a:endParaRPr lang="sr-Latn-RS" sz="3200" b="0" strike="noStrike" spc="-1">
              <a:latin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1" name="PlaceHolder 1"/>
          <p:cNvSpPr>
            <a:spLocks noGrp="1"/>
          </p:cNvSpPr>
          <p:nvPr>
            <p:ph type="subTitle"/>
          </p:nvPr>
        </p:nvSpPr>
        <p:spPr>
          <a:xfrm>
            <a:off x="457200" y="273600"/>
            <a:ext cx="8229240" cy="5307840"/>
          </a:xfrm>
          <a:prstGeom prst="rect">
            <a:avLst/>
          </a:prstGeom>
        </p:spPr>
        <p:txBody>
          <a:bodyPr lIns="0" tIns="0" rIns="0" bIns="0" anchor="ctr">
            <a:spAutoFit/>
          </a:bodyPr>
          <a:lstStyle/>
          <a:p>
            <a:pPr algn="ctr"/>
            <a:endParaRPr lang="sr-Latn-RS" sz="3200" b="0" strike="noStrike" spc="-1">
              <a:latin typeface="Arial"/>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206"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207" name="PlaceHolder 2"/>
          <p:cNvSpPr>
            <a:spLocks noGrp="1"/>
          </p:cNvSpPr>
          <p:nvPr>
            <p:ph type="body"/>
          </p:nvPr>
        </p:nvSpPr>
        <p:spPr>
          <a:xfrm>
            <a:off x="457200" y="1604520"/>
            <a:ext cx="2649600" cy="1896840"/>
          </a:xfrm>
          <a:prstGeom prst="rect">
            <a:avLst/>
          </a:prstGeom>
        </p:spPr>
        <p:txBody>
          <a:bodyPr lIns="0" tIns="0" rIns="0" bIns="0">
            <a:normAutofit/>
          </a:bodyPr>
          <a:lstStyle/>
          <a:p>
            <a:endParaRPr lang="sr-Latn-RS" sz="3200" b="0" strike="noStrike" spc="-1">
              <a:latin typeface="Arial"/>
            </a:endParaRPr>
          </a:p>
        </p:txBody>
      </p:sp>
      <p:sp>
        <p:nvSpPr>
          <p:cNvPr id="208" name="PlaceHolder 3"/>
          <p:cNvSpPr>
            <a:spLocks noGrp="1"/>
          </p:cNvSpPr>
          <p:nvPr>
            <p:ph type="body"/>
          </p:nvPr>
        </p:nvSpPr>
        <p:spPr>
          <a:xfrm>
            <a:off x="3239640" y="1604520"/>
            <a:ext cx="2649600" cy="1896840"/>
          </a:xfrm>
          <a:prstGeom prst="rect">
            <a:avLst/>
          </a:prstGeom>
        </p:spPr>
        <p:txBody>
          <a:bodyPr lIns="0" tIns="0" rIns="0" bIns="0">
            <a:normAutofit/>
          </a:bodyPr>
          <a:lstStyle/>
          <a:p>
            <a:endParaRPr lang="sr-Latn-RS" sz="3200" b="0" strike="noStrike" spc="-1">
              <a:latin typeface="Arial"/>
            </a:endParaRPr>
          </a:p>
        </p:txBody>
      </p:sp>
      <p:sp>
        <p:nvSpPr>
          <p:cNvPr id="209" name="PlaceHolder 4"/>
          <p:cNvSpPr>
            <a:spLocks noGrp="1"/>
          </p:cNvSpPr>
          <p:nvPr>
            <p:ph type="body"/>
          </p:nvPr>
        </p:nvSpPr>
        <p:spPr>
          <a:xfrm>
            <a:off x="6022080" y="1604520"/>
            <a:ext cx="2649600" cy="1896840"/>
          </a:xfrm>
          <a:prstGeom prst="rect">
            <a:avLst/>
          </a:prstGeom>
        </p:spPr>
        <p:txBody>
          <a:bodyPr lIns="0" tIns="0" rIns="0" bIns="0">
            <a:normAutofit/>
          </a:bodyPr>
          <a:lstStyle/>
          <a:p>
            <a:endParaRPr lang="sr-Latn-RS" sz="3200" b="0" strike="noStrike" spc="-1">
              <a:latin typeface="Arial"/>
            </a:endParaRPr>
          </a:p>
        </p:txBody>
      </p:sp>
      <p:sp>
        <p:nvSpPr>
          <p:cNvPr id="210" name="PlaceHolder 5"/>
          <p:cNvSpPr>
            <a:spLocks noGrp="1"/>
          </p:cNvSpPr>
          <p:nvPr>
            <p:ph type="body"/>
          </p:nvPr>
        </p:nvSpPr>
        <p:spPr>
          <a:xfrm>
            <a:off x="457200" y="3682080"/>
            <a:ext cx="2649600" cy="1896840"/>
          </a:xfrm>
          <a:prstGeom prst="rect">
            <a:avLst/>
          </a:prstGeom>
        </p:spPr>
        <p:txBody>
          <a:bodyPr lIns="0" tIns="0" rIns="0" bIns="0">
            <a:normAutofit/>
          </a:bodyPr>
          <a:lstStyle/>
          <a:p>
            <a:endParaRPr lang="sr-Latn-RS" sz="3200" b="0" strike="noStrike" spc="-1">
              <a:latin typeface="Arial"/>
            </a:endParaRPr>
          </a:p>
        </p:txBody>
      </p:sp>
      <p:sp>
        <p:nvSpPr>
          <p:cNvPr id="211" name="PlaceHolder 6"/>
          <p:cNvSpPr>
            <a:spLocks noGrp="1"/>
          </p:cNvSpPr>
          <p:nvPr>
            <p:ph type="body"/>
          </p:nvPr>
        </p:nvSpPr>
        <p:spPr>
          <a:xfrm>
            <a:off x="3239640" y="3682080"/>
            <a:ext cx="2649600" cy="1896840"/>
          </a:xfrm>
          <a:prstGeom prst="rect">
            <a:avLst/>
          </a:prstGeom>
        </p:spPr>
        <p:txBody>
          <a:bodyPr lIns="0" tIns="0" rIns="0" bIns="0">
            <a:normAutofit/>
          </a:bodyPr>
          <a:lstStyle/>
          <a:p>
            <a:endParaRPr lang="sr-Latn-RS" sz="3200" b="0" strike="noStrike" spc="-1">
              <a:latin typeface="Arial"/>
            </a:endParaRPr>
          </a:p>
        </p:txBody>
      </p:sp>
      <p:sp>
        <p:nvSpPr>
          <p:cNvPr id="212" name="PlaceHolder 7"/>
          <p:cNvSpPr>
            <a:spLocks noGrp="1"/>
          </p:cNvSpPr>
          <p:nvPr>
            <p:ph type="body"/>
          </p:nvPr>
        </p:nvSpPr>
        <p:spPr>
          <a:xfrm>
            <a:off x="6022080" y="3682080"/>
            <a:ext cx="2649600" cy="1896840"/>
          </a:xfrm>
          <a:prstGeom prst="rect">
            <a:avLst/>
          </a:prstGeom>
        </p:spPr>
        <p:txBody>
          <a:bodyPr lIns="0" tIns="0" rIns="0" bIns="0">
            <a:normAutofit/>
          </a:bodyPr>
          <a:lstStyle/>
          <a:p>
            <a:endParaRPr lang="sr-Latn-RS" sz="3200" b="0" strike="noStrike" spc="-1">
              <a:latin typeface="Arial"/>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218"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219" name="PlaceHolder 2"/>
          <p:cNvSpPr>
            <a:spLocks noGrp="1"/>
          </p:cNvSpPr>
          <p:nvPr>
            <p:ph type="subTitle"/>
          </p:nvPr>
        </p:nvSpPr>
        <p:spPr>
          <a:xfrm>
            <a:off x="457200" y="1604520"/>
            <a:ext cx="8229240" cy="3977280"/>
          </a:xfrm>
          <a:prstGeom prst="rect">
            <a:avLst/>
          </a:prstGeom>
        </p:spPr>
        <p:txBody>
          <a:bodyPr lIns="0" tIns="0" rIns="0" bIns="0" anchor="ctr">
            <a:spAutoFit/>
          </a:bodyPr>
          <a:lstStyle/>
          <a:p>
            <a:pPr algn="ctr"/>
            <a:endParaRPr lang="sr-Latn-RS" sz="3200" b="0" strike="noStrike" spc="-1">
              <a:latin typeface="Arial"/>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20"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221" name="PlaceHolder 2"/>
          <p:cNvSpPr>
            <a:spLocks noGrp="1"/>
          </p:cNvSpPr>
          <p:nvPr>
            <p:ph type="body"/>
          </p:nvPr>
        </p:nvSpPr>
        <p:spPr>
          <a:xfrm>
            <a:off x="457200" y="1604520"/>
            <a:ext cx="8229240" cy="3977280"/>
          </a:xfrm>
          <a:prstGeom prst="rect">
            <a:avLst/>
          </a:prstGeom>
        </p:spPr>
        <p:txBody>
          <a:bodyPr lIns="0" tIns="0" rIns="0" bIns="0">
            <a:normAutofit/>
          </a:bodyPr>
          <a:lstStyle/>
          <a:p>
            <a:endParaRPr lang="sr-Latn-RS" sz="3200" b="0" strike="noStrike" spc="-1">
              <a:latin typeface="Arial"/>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222"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223" name="PlaceHolder 2"/>
          <p:cNvSpPr>
            <a:spLocks noGrp="1"/>
          </p:cNvSpPr>
          <p:nvPr>
            <p:ph type="body"/>
          </p:nvPr>
        </p:nvSpPr>
        <p:spPr>
          <a:xfrm>
            <a:off x="457200" y="1604520"/>
            <a:ext cx="4015800" cy="3977280"/>
          </a:xfrm>
          <a:prstGeom prst="rect">
            <a:avLst/>
          </a:prstGeom>
        </p:spPr>
        <p:txBody>
          <a:bodyPr lIns="0" tIns="0" rIns="0" bIns="0">
            <a:normAutofit/>
          </a:bodyPr>
          <a:lstStyle/>
          <a:p>
            <a:endParaRPr lang="sr-Latn-RS" sz="3200" b="0" strike="noStrike" spc="-1">
              <a:latin typeface="Arial"/>
            </a:endParaRPr>
          </a:p>
        </p:txBody>
      </p:sp>
      <p:sp>
        <p:nvSpPr>
          <p:cNvPr id="224" name="PlaceHolder 3"/>
          <p:cNvSpPr>
            <a:spLocks noGrp="1"/>
          </p:cNvSpPr>
          <p:nvPr>
            <p:ph type="body"/>
          </p:nvPr>
        </p:nvSpPr>
        <p:spPr>
          <a:xfrm>
            <a:off x="4674240" y="1604520"/>
            <a:ext cx="4015800" cy="3977280"/>
          </a:xfrm>
          <a:prstGeom prst="rect">
            <a:avLst/>
          </a:prstGeom>
        </p:spPr>
        <p:txBody>
          <a:bodyPr lIns="0" tIns="0" rIns="0" bIns="0">
            <a:normAutofit/>
          </a:bodyPr>
          <a:lstStyle/>
          <a:p>
            <a:endParaRPr lang="sr-Latn-RS" sz="3200" b="0" strike="noStrike" spc="-1">
              <a:latin typeface="Arial"/>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25"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226" name="PlaceHolder 1"/>
          <p:cNvSpPr>
            <a:spLocks noGrp="1"/>
          </p:cNvSpPr>
          <p:nvPr>
            <p:ph type="subTitle"/>
          </p:nvPr>
        </p:nvSpPr>
        <p:spPr>
          <a:xfrm>
            <a:off x="457200" y="273600"/>
            <a:ext cx="8229240" cy="5307840"/>
          </a:xfrm>
          <a:prstGeom prst="rect">
            <a:avLst/>
          </a:prstGeom>
        </p:spPr>
        <p:txBody>
          <a:bodyPr lIns="0" tIns="0" rIns="0" bIns="0" anchor="ctr">
            <a:spAutoFit/>
          </a:bodyPr>
          <a:lstStyle/>
          <a:p>
            <a:pPr algn="ctr"/>
            <a:endParaRPr lang="sr-Latn-RS" sz="3200" b="0" strike="noStrike" spc="-1">
              <a:latin typeface="Arial"/>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227"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228" name="PlaceHolder 2"/>
          <p:cNvSpPr>
            <a:spLocks noGrp="1"/>
          </p:cNvSpPr>
          <p:nvPr>
            <p:ph type="body"/>
          </p:nvPr>
        </p:nvSpPr>
        <p:spPr>
          <a:xfrm>
            <a:off x="457200" y="1604520"/>
            <a:ext cx="4015800" cy="1896840"/>
          </a:xfrm>
          <a:prstGeom prst="rect">
            <a:avLst/>
          </a:prstGeom>
        </p:spPr>
        <p:txBody>
          <a:bodyPr lIns="0" tIns="0" rIns="0" bIns="0">
            <a:normAutofit/>
          </a:bodyPr>
          <a:lstStyle/>
          <a:p>
            <a:endParaRPr lang="sr-Latn-RS" sz="3200" b="0" strike="noStrike" spc="-1">
              <a:latin typeface="Arial"/>
            </a:endParaRPr>
          </a:p>
        </p:txBody>
      </p:sp>
      <p:sp>
        <p:nvSpPr>
          <p:cNvPr id="229" name="PlaceHolder 3"/>
          <p:cNvSpPr>
            <a:spLocks noGrp="1"/>
          </p:cNvSpPr>
          <p:nvPr>
            <p:ph type="body"/>
          </p:nvPr>
        </p:nvSpPr>
        <p:spPr>
          <a:xfrm>
            <a:off x="4674240" y="1604520"/>
            <a:ext cx="4015800" cy="3977280"/>
          </a:xfrm>
          <a:prstGeom prst="rect">
            <a:avLst/>
          </a:prstGeom>
        </p:spPr>
        <p:txBody>
          <a:bodyPr lIns="0" tIns="0" rIns="0" bIns="0">
            <a:normAutofit/>
          </a:bodyPr>
          <a:lstStyle/>
          <a:p>
            <a:endParaRPr lang="sr-Latn-RS" sz="3200" b="0" strike="noStrike" spc="-1">
              <a:latin typeface="Arial"/>
            </a:endParaRPr>
          </a:p>
        </p:txBody>
      </p:sp>
      <p:sp>
        <p:nvSpPr>
          <p:cNvPr id="230" name="PlaceHolder 4"/>
          <p:cNvSpPr>
            <a:spLocks noGrp="1"/>
          </p:cNvSpPr>
          <p:nvPr>
            <p:ph type="body"/>
          </p:nvPr>
        </p:nvSpPr>
        <p:spPr>
          <a:xfrm>
            <a:off x="457200" y="3682080"/>
            <a:ext cx="4015800" cy="1896840"/>
          </a:xfrm>
          <a:prstGeom prst="rect">
            <a:avLst/>
          </a:prstGeom>
        </p:spPr>
        <p:txBody>
          <a:bodyPr lIns="0" tIns="0" rIns="0" bIns="0">
            <a:normAutofit/>
          </a:bodyPr>
          <a:lstStyle/>
          <a:p>
            <a:endParaRPr lang="sr-Latn-RS" sz="3200" b="0" strike="noStrike" spc="-1">
              <a:latin typeface="Arial"/>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31"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232" name="PlaceHolder 2"/>
          <p:cNvSpPr>
            <a:spLocks noGrp="1"/>
          </p:cNvSpPr>
          <p:nvPr>
            <p:ph type="body"/>
          </p:nvPr>
        </p:nvSpPr>
        <p:spPr>
          <a:xfrm>
            <a:off x="457200" y="1604520"/>
            <a:ext cx="4015800" cy="3977280"/>
          </a:xfrm>
          <a:prstGeom prst="rect">
            <a:avLst/>
          </a:prstGeom>
        </p:spPr>
        <p:txBody>
          <a:bodyPr lIns="0" tIns="0" rIns="0" bIns="0">
            <a:normAutofit/>
          </a:bodyPr>
          <a:lstStyle/>
          <a:p>
            <a:endParaRPr lang="sr-Latn-RS" sz="3200" b="0" strike="noStrike" spc="-1">
              <a:latin typeface="Arial"/>
            </a:endParaRPr>
          </a:p>
        </p:txBody>
      </p:sp>
      <p:sp>
        <p:nvSpPr>
          <p:cNvPr id="233" name="PlaceHolder 3"/>
          <p:cNvSpPr>
            <a:spLocks noGrp="1"/>
          </p:cNvSpPr>
          <p:nvPr>
            <p:ph type="body"/>
          </p:nvPr>
        </p:nvSpPr>
        <p:spPr>
          <a:xfrm>
            <a:off x="4674240" y="1604520"/>
            <a:ext cx="4015800" cy="1896840"/>
          </a:xfrm>
          <a:prstGeom prst="rect">
            <a:avLst/>
          </a:prstGeom>
        </p:spPr>
        <p:txBody>
          <a:bodyPr lIns="0" tIns="0" rIns="0" bIns="0">
            <a:normAutofit/>
          </a:bodyPr>
          <a:lstStyle/>
          <a:p>
            <a:endParaRPr lang="sr-Latn-RS" sz="3200" b="0" strike="noStrike" spc="-1">
              <a:latin typeface="Arial"/>
            </a:endParaRPr>
          </a:p>
        </p:txBody>
      </p:sp>
      <p:sp>
        <p:nvSpPr>
          <p:cNvPr id="234" name="PlaceHolder 4"/>
          <p:cNvSpPr>
            <a:spLocks noGrp="1"/>
          </p:cNvSpPr>
          <p:nvPr>
            <p:ph type="body"/>
          </p:nvPr>
        </p:nvSpPr>
        <p:spPr>
          <a:xfrm>
            <a:off x="4674240" y="3682080"/>
            <a:ext cx="4015800" cy="1896840"/>
          </a:xfrm>
          <a:prstGeom prst="rect">
            <a:avLst/>
          </a:prstGeom>
        </p:spPr>
        <p:txBody>
          <a:bodyPr lIns="0" tIns="0" rIns="0" bIns="0">
            <a:normAutofit/>
          </a:bodyPr>
          <a:lstStyle/>
          <a:p>
            <a:endParaRPr lang="sr-Latn-RS" sz="3200" b="0" strike="noStrike" spc="-1">
              <a:latin typeface="Arial"/>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35"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236" name="PlaceHolder 2"/>
          <p:cNvSpPr>
            <a:spLocks noGrp="1"/>
          </p:cNvSpPr>
          <p:nvPr>
            <p:ph type="body"/>
          </p:nvPr>
        </p:nvSpPr>
        <p:spPr>
          <a:xfrm>
            <a:off x="457200" y="1604520"/>
            <a:ext cx="4015800" cy="1896840"/>
          </a:xfrm>
          <a:prstGeom prst="rect">
            <a:avLst/>
          </a:prstGeom>
        </p:spPr>
        <p:txBody>
          <a:bodyPr lIns="0" tIns="0" rIns="0" bIns="0">
            <a:normAutofit/>
          </a:bodyPr>
          <a:lstStyle/>
          <a:p>
            <a:endParaRPr lang="sr-Latn-RS" sz="3200" b="0" strike="noStrike" spc="-1">
              <a:latin typeface="Arial"/>
            </a:endParaRPr>
          </a:p>
        </p:txBody>
      </p:sp>
      <p:sp>
        <p:nvSpPr>
          <p:cNvPr id="237" name="PlaceHolder 3"/>
          <p:cNvSpPr>
            <a:spLocks noGrp="1"/>
          </p:cNvSpPr>
          <p:nvPr>
            <p:ph type="body"/>
          </p:nvPr>
        </p:nvSpPr>
        <p:spPr>
          <a:xfrm>
            <a:off x="4674240" y="1604520"/>
            <a:ext cx="4015800" cy="1896840"/>
          </a:xfrm>
          <a:prstGeom prst="rect">
            <a:avLst/>
          </a:prstGeom>
        </p:spPr>
        <p:txBody>
          <a:bodyPr lIns="0" tIns="0" rIns="0" bIns="0">
            <a:normAutofit/>
          </a:bodyPr>
          <a:lstStyle/>
          <a:p>
            <a:endParaRPr lang="sr-Latn-RS" sz="3200" b="0" strike="noStrike" spc="-1">
              <a:latin typeface="Arial"/>
            </a:endParaRPr>
          </a:p>
        </p:txBody>
      </p:sp>
      <p:sp>
        <p:nvSpPr>
          <p:cNvPr id="238" name="PlaceHolder 4"/>
          <p:cNvSpPr>
            <a:spLocks noGrp="1"/>
          </p:cNvSpPr>
          <p:nvPr>
            <p:ph type="body"/>
          </p:nvPr>
        </p:nvSpPr>
        <p:spPr>
          <a:xfrm>
            <a:off x="457200" y="3682080"/>
            <a:ext cx="8229240" cy="1896840"/>
          </a:xfrm>
          <a:prstGeom prst="rect">
            <a:avLst/>
          </a:prstGeom>
        </p:spPr>
        <p:txBody>
          <a:bodyPr lIns="0" tIns="0" rIns="0" bIns="0">
            <a:normAutofit/>
          </a:bodyPr>
          <a:lstStyle/>
          <a:p>
            <a:endParaRPr lang="sr-Latn-RS" sz="3200" b="0" strike="noStrike" spc="-1">
              <a:latin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2"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13" name="PlaceHolder 2"/>
          <p:cNvSpPr>
            <a:spLocks noGrp="1"/>
          </p:cNvSpPr>
          <p:nvPr>
            <p:ph type="body"/>
          </p:nvPr>
        </p:nvSpPr>
        <p:spPr>
          <a:xfrm>
            <a:off x="457200" y="1604520"/>
            <a:ext cx="4015800" cy="1896840"/>
          </a:xfrm>
          <a:prstGeom prst="rect">
            <a:avLst/>
          </a:prstGeom>
        </p:spPr>
        <p:txBody>
          <a:bodyPr lIns="0" tIns="0" rIns="0" bIns="0">
            <a:normAutofit/>
          </a:bodyPr>
          <a:lstStyle/>
          <a:p>
            <a:endParaRPr lang="sr-Latn-RS" sz="3200" b="0" strike="noStrike" spc="-1">
              <a:latin typeface="Arial"/>
            </a:endParaRPr>
          </a:p>
        </p:txBody>
      </p:sp>
      <p:sp>
        <p:nvSpPr>
          <p:cNvPr id="14" name="PlaceHolder 3"/>
          <p:cNvSpPr>
            <a:spLocks noGrp="1"/>
          </p:cNvSpPr>
          <p:nvPr>
            <p:ph type="body"/>
          </p:nvPr>
        </p:nvSpPr>
        <p:spPr>
          <a:xfrm>
            <a:off x="4674240" y="1604520"/>
            <a:ext cx="4015800" cy="3977280"/>
          </a:xfrm>
          <a:prstGeom prst="rect">
            <a:avLst/>
          </a:prstGeom>
        </p:spPr>
        <p:txBody>
          <a:bodyPr lIns="0" tIns="0" rIns="0" bIns="0">
            <a:normAutofit/>
          </a:bodyPr>
          <a:lstStyle/>
          <a:p>
            <a:endParaRPr lang="sr-Latn-RS" sz="3200" b="0" strike="noStrike" spc="-1">
              <a:latin typeface="Arial"/>
            </a:endParaRPr>
          </a:p>
        </p:txBody>
      </p:sp>
      <p:sp>
        <p:nvSpPr>
          <p:cNvPr id="15" name="PlaceHolder 4"/>
          <p:cNvSpPr>
            <a:spLocks noGrp="1"/>
          </p:cNvSpPr>
          <p:nvPr>
            <p:ph type="body"/>
          </p:nvPr>
        </p:nvSpPr>
        <p:spPr>
          <a:xfrm>
            <a:off x="457200" y="3682080"/>
            <a:ext cx="4015800" cy="1896840"/>
          </a:xfrm>
          <a:prstGeom prst="rect">
            <a:avLst/>
          </a:prstGeom>
        </p:spPr>
        <p:txBody>
          <a:bodyPr lIns="0" tIns="0" rIns="0" bIns="0">
            <a:normAutofit/>
          </a:bodyPr>
          <a:lstStyle/>
          <a:p>
            <a:endParaRPr lang="sr-Latn-RS" sz="3200" b="0" strike="noStrike" spc="-1">
              <a:latin typeface="Arial"/>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39"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240" name="PlaceHolder 2"/>
          <p:cNvSpPr>
            <a:spLocks noGrp="1"/>
          </p:cNvSpPr>
          <p:nvPr>
            <p:ph type="body"/>
          </p:nvPr>
        </p:nvSpPr>
        <p:spPr>
          <a:xfrm>
            <a:off x="457200" y="1604520"/>
            <a:ext cx="8229240" cy="1896840"/>
          </a:xfrm>
          <a:prstGeom prst="rect">
            <a:avLst/>
          </a:prstGeom>
        </p:spPr>
        <p:txBody>
          <a:bodyPr lIns="0" tIns="0" rIns="0" bIns="0">
            <a:normAutofit/>
          </a:bodyPr>
          <a:lstStyle/>
          <a:p>
            <a:endParaRPr lang="sr-Latn-RS" sz="3200" b="0" strike="noStrike" spc="-1">
              <a:latin typeface="Arial"/>
            </a:endParaRPr>
          </a:p>
        </p:txBody>
      </p:sp>
      <p:sp>
        <p:nvSpPr>
          <p:cNvPr id="241" name="PlaceHolder 3"/>
          <p:cNvSpPr>
            <a:spLocks noGrp="1"/>
          </p:cNvSpPr>
          <p:nvPr>
            <p:ph type="body"/>
          </p:nvPr>
        </p:nvSpPr>
        <p:spPr>
          <a:xfrm>
            <a:off x="457200" y="3682080"/>
            <a:ext cx="8229240" cy="1896840"/>
          </a:xfrm>
          <a:prstGeom prst="rect">
            <a:avLst/>
          </a:prstGeom>
        </p:spPr>
        <p:txBody>
          <a:bodyPr lIns="0" tIns="0" rIns="0" bIns="0">
            <a:normAutofit/>
          </a:bodyPr>
          <a:lstStyle/>
          <a:p>
            <a:endParaRPr lang="sr-Latn-RS" sz="3200" b="0" strike="noStrike" spc="-1">
              <a:latin typeface="Arial"/>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42"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243" name="PlaceHolder 2"/>
          <p:cNvSpPr>
            <a:spLocks noGrp="1"/>
          </p:cNvSpPr>
          <p:nvPr>
            <p:ph type="body"/>
          </p:nvPr>
        </p:nvSpPr>
        <p:spPr>
          <a:xfrm>
            <a:off x="457200" y="1604520"/>
            <a:ext cx="4015800" cy="1896840"/>
          </a:xfrm>
          <a:prstGeom prst="rect">
            <a:avLst/>
          </a:prstGeom>
        </p:spPr>
        <p:txBody>
          <a:bodyPr lIns="0" tIns="0" rIns="0" bIns="0">
            <a:normAutofit/>
          </a:bodyPr>
          <a:lstStyle/>
          <a:p>
            <a:endParaRPr lang="sr-Latn-RS" sz="3200" b="0" strike="noStrike" spc="-1">
              <a:latin typeface="Arial"/>
            </a:endParaRPr>
          </a:p>
        </p:txBody>
      </p:sp>
      <p:sp>
        <p:nvSpPr>
          <p:cNvPr id="244" name="PlaceHolder 3"/>
          <p:cNvSpPr>
            <a:spLocks noGrp="1"/>
          </p:cNvSpPr>
          <p:nvPr>
            <p:ph type="body"/>
          </p:nvPr>
        </p:nvSpPr>
        <p:spPr>
          <a:xfrm>
            <a:off x="4674240" y="1604520"/>
            <a:ext cx="4015800" cy="1896840"/>
          </a:xfrm>
          <a:prstGeom prst="rect">
            <a:avLst/>
          </a:prstGeom>
        </p:spPr>
        <p:txBody>
          <a:bodyPr lIns="0" tIns="0" rIns="0" bIns="0">
            <a:normAutofit/>
          </a:bodyPr>
          <a:lstStyle/>
          <a:p>
            <a:endParaRPr lang="sr-Latn-RS" sz="3200" b="0" strike="noStrike" spc="-1">
              <a:latin typeface="Arial"/>
            </a:endParaRPr>
          </a:p>
        </p:txBody>
      </p:sp>
      <p:sp>
        <p:nvSpPr>
          <p:cNvPr id="245" name="PlaceHolder 4"/>
          <p:cNvSpPr>
            <a:spLocks noGrp="1"/>
          </p:cNvSpPr>
          <p:nvPr>
            <p:ph type="body"/>
          </p:nvPr>
        </p:nvSpPr>
        <p:spPr>
          <a:xfrm>
            <a:off x="457200" y="3682080"/>
            <a:ext cx="4015800" cy="1896840"/>
          </a:xfrm>
          <a:prstGeom prst="rect">
            <a:avLst/>
          </a:prstGeom>
        </p:spPr>
        <p:txBody>
          <a:bodyPr lIns="0" tIns="0" rIns="0" bIns="0">
            <a:normAutofit/>
          </a:bodyPr>
          <a:lstStyle/>
          <a:p>
            <a:endParaRPr lang="sr-Latn-RS" sz="3200" b="0" strike="noStrike" spc="-1">
              <a:latin typeface="Arial"/>
            </a:endParaRPr>
          </a:p>
        </p:txBody>
      </p:sp>
      <p:sp>
        <p:nvSpPr>
          <p:cNvPr id="246" name="PlaceHolder 5"/>
          <p:cNvSpPr>
            <a:spLocks noGrp="1"/>
          </p:cNvSpPr>
          <p:nvPr>
            <p:ph type="body"/>
          </p:nvPr>
        </p:nvSpPr>
        <p:spPr>
          <a:xfrm>
            <a:off x="4674240" y="3682080"/>
            <a:ext cx="4015800" cy="1896840"/>
          </a:xfrm>
          <a:prstGeom prst="rect">
            <a:avLst/>
          </a:prstGeom>
        </p:spPr>
        <p:txBody>
          <a:bodyPr lIns="0" tIns="0" rIns="0" bIns="0">
            <a:normAutofit/>
          </a:bodyPr>
          <a:lstStyle/>
          <a:p>
            <a:endParaRPr lang="sr-Latn-RS" sz="3200" b="0" strike="noStrike" spc="-1">
              <a:latin typeface="Arial"/>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247"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248" name="PlaceHolder 2"/>
          <p:cNvSpPr>
            <a:spLocks noGrp="1"/>
          </p:cNvSpPr>
          <p:nvPr>
            <p:ph type="body"/>
          </p:nvPr>
        </p:nvSpPr>
        <p:spPr>
          <a:xfrm>
            <a:off x="457200" y="1604520"/>
            <a:ext cx="2649600" cy="1896840"/>
          </a:xfrm>
          <a:prstGeom prst="rect">
            <a:avLst/>
          </a:prstGeom>
        </p:spPr>
        <p:txBody>
          <a:bodyPr lIns="0" tIns="0" rIns="0" bIns="0">
            <a:normAutofit/>
          </a:bodyPr>
          <a:lstStyle/>
          <a:p>
            <a:endParaRPr lang="sr-Latn-RS" sz="3200" b="0" strike="noStrike" spc="-1">
              <a:latin typeface="Arial"/>
            </a:endParaRPr>
          </a:p>
        </p:txBody>
      </p:sp>
      <p:sp>
        <p:nvSpPr>
          <p:cNvPr id="249" name="PlaceHolder 3"/>
          <p:cNvSpPr>
            <a:spLocks noGrp="1"/>
          </p:cNvSpPr>
          <p:nvPr>
            <p:ph type="body"/>
          </p:nvPr>
        </p:nvSpPr>
        <p:spPr>
          <a:xfrm>
            <a:off x="3239640" y="1604520"/>
            <a:ext cx="2649600" cy="1896840"/>
          </a:xfrm>
          <a:prstGeom prst="rect">
            <a:avLst/>
          </a:prstGeom>
        </p:spPr>
        <p:txBody>
          <a:bodyPr lIns="0" tIns="0" rIns="0" bIns="0">
            <a:normAutofit/>
          </a:bodyPr>
          <a:lstStyle/>
          <a:p>
            <a:endParaRPr lang="sr-Latn-RS" sz="3200" b="0" strike="noStrike" spc="-1">
              <a:latin typeface="Arial"/>
            </a:endParaRPr>
          </a:p>
        </p:txBody>
      </p:sp>
      <p:sp>
        <p:nvSpPr>
          <p:cNvPr id="250" name="PlaceHolder 4"/>
          <p:cNvSpPr>
            <a:spLocks noGrp="1"/>
          </p:cNvSpPr>
          <p:nvPr>
            <p:ph type="body"/>
          </p:nvPr>
        </p:nvSpPr>
        <p:spPr>
          <a:xfrm>
            <a:off x="6022080" y="1604520"/>
            <a:ext cx="2649600" cy="1896840"/>
          </a:xfrm>
          <a:prstGeom prst="rect">
            <a:avLst/>
          </a:prstGeom>
        </p:spPr>
        <p:txBody>
          <a:bodyPr lIns="0" tIns="0" rIns="0" bIns="0">
            <a:normAutofit/>
          </a:bodyPr>
          <a:lstStyle/>
          <a:p>
            <a:endParaRPr lang="sr-Latn-RS" sz="3200" b="0" strike="noStrike" spc="-1">
              <a:latin typeface="Arial"/>
            </a:endParaRPr>
          </a:p>
        </p:txBody>
      </p:sp>
      <p:sp>
        <p:nvSpPr>
          <p:cNvPr id="251" name="PlaceHolder 5"/>
          <p:cNvSpPr>
            <a:spLocks noGrp="1"/>
          </p:cNvSpPr>
          <p:nvPr>
            <p:ph type="body"/>
          </p:nvPr>
        </p:nvSpPr>
        <p:spPr>
          <a:xfrm>
            <a:off x="457200" y="3682080"/>
            <a:ext cx="2649600" cy="1896840"/>
          </a:xfrm>
          <a:prstGeom prst="rect">
            <a:avLst/>
          </a:prstGeom>
        </p:spPr>
        <p:txBody>
          <a:bodyPr lIns="0" tIns="0" rIns="0" bIns="0">
            <a:normAutofit/>
          </a:bodyPr>
          <a:lstStyle/>
          <a:p>
            <a:endParaRPr lang="sr-Latn-RS" sz="3200" b="0" strike="noStrike" spc="-1">
              <a:latin typeface="Arial"/>
            </a:endParaRPr>
          </a:p>
        </p:txBody>
      </p:sp>
      <p:sp>
        <p:nvSpPr>
          <p:cNvPr id="252" name="PlaceHolder 6"/>
          <p:cNvSpPr>
            <a:spLocks noGrp="1"/>
          </p:cNvSpPr>
          <p:nvPr>
            <p:ph type="body"/>
          </p:nvPr>
        </p:nvSpPr>
        <p:spPr>
          <a:xfrm>
            <a:off x="3239640" y="3682080"/>
            <a:ext cx="2649600" cy="1896840"/>
          </a:xfrm>
          <a:prstGeom prst="rect">
            <a:avLst/>
          </a:prstGeom>
        </p:spPr>
        <p:txBody>
          <a:bodyPr lIns="0" tIns="0" rIns="0" bIns="0">
            <a:normAutofit/>
          </a:bodyPr>
          <a:lstStyle/>
          <a:p>
            <a:endParaRPr lang="sr-Latn-RS" sz="3200" b="0" strike="noStrike" spc="-1">
              <a:latin typeface="Arial"/>
            </a:endParaRPr>
          </a:p>
        </p:txBody>
      </p:sp>
      <p:sp>
        <p:nvSpPr>
          <p:cNvPr id="253" name="PlaceHolder 7"/>
          <p:cNvSpPr>
            <a:spLocks noGrp="1"/>
          </p:cNvSpPr>
          <p:nvPr>
            <p:ph type="body"/>
          </p:nvPr>
        </p:nvSpPr>
        <p:spPr>
          <a:xfrm>
            <a:off x="6022080" y="3682080"/>
            <a:ext cx="2649600" cy="1896840"/>
          </a:xfrm>
          <a:prstGeom prst="rect">
            <a:avLst/>
          </a:prstGeom>
        </p:spPr>
        <p:txBody>
          <a:bodyPr lIns="0" tIns="0" rIns="0" bIns="0">
            <a:normAutofit/>
          </a:bodyPr>
          <a:lstStyle/>
          <a:p>
            <a:endParaRPr lang="sr-Latn-RS" sz="3200" b="0" strike="noStrike" spc="-1">
              <a:latin typeface="Arial"/>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269"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270" name="PlaceHolder 2"/>
          <p:cNvSpPr>
            <a:spLocks noGrp="1"/>
          </p:cNvSpPr>
          <p:nvPr>
            <p:ph type="subTitle"/>
          </p:nvPr>
        </p:nvSpPr>
        <p:spPr>
          <a:xfrm>
            <a:off x="457200" y="1604520"/>
            <a:ext cx="8229240" cy="3977280"/>
          </a:xfrm>
          <a:prstGeom prst="rect">
            <a:avLst/>
          </a:prstGeom>
        </p:spPr>
        <p:txBody>
          <a:bodyPr lIns="0" tIns="0" rIns="0" bIns="0" anchor="ctr">
            <a:spAutoFit/>
          </a:bodyPr>
          <a:lstStyle/>
          <a:p>
            <a:pPr algn="ctr"/>
            <a:endParaRPr lang="sr-Latn-RS" sz="3200" b="0" strike="noStrike" spc="-1">
              <a:latin typeface="Arial"/>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71"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272" name="PlaceHolder 2"/>
          <p:cNvSpPr>
            <a:spLocks noGrp="1"/>
          </p:cNvSpPr>
          <p:nvPr>
            <p:ph type="body"/>
          </p:nvPr>
        </p:nvSpPr>
        <p:spPr>
          <a:xfrm>
            <a:off x="457200" y="1604520"/>
            <a:ext cx="8229240" cy="3977280"/>
          </a:xfrm>
          <a:prstGeom prst="rect">
            <a:avLst/>
          </a:prstGeom>
        </p:spPr>
        <p:txBody>
          <a:bodyPr lIns="0" tIns="0" rIns="0" bIns="0">
            <a:normAutofit/>
          </a:bodyPr>
          <a:lstStyle/>
          <a:p>
            <a:endParaRPr lang="sr-Latn-RS" sz="3200" b="0" strike="noStrike" spc="-1">
              <a:latin typeface="Arial"/>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273"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274" name="PlaceHolder 2"/>
          <p:cNvSpPr>
            <a:spLocks noGrp="1"/>
          </p:cNvSpPr>
          <p:nvPr>
            <p:ph type="body"/>
          </p:nvPr>
        </p:nvSpPr>
        <p:spPr>
          <a:xfrm>
            <a:off x="457200" y="1604520"/>
            <a:ext cx="4015800" cy="3977280"/>
          </a:xfrm>
          <a:prstGeom prst="rect">
            <a:avLst/>
          </a:prstGeom>
        </p:spPr>
        <p:txBody>
          <a:bodyPr lIns="0" tIns="0" rIns="0" bIns="0">
            <a:normAutofit/>
          </a:bodyPr>
          <a:lstStyle/>
          <a:p>
            <a:endParaRPr lang="sr-Latn-RS" sz="3200" b="0" strike="noStrike" spc="-1">
              <a:latin typeface="Arial"/>
            </a:endParaRPr>
          </a:p>
        </p:txBody>
      </p:sp>
      <p:sp>
        <p:nvSpPr>
          <p:cNvPr id="275" name="PlaceHolder 3"/>
          <p:cNvSpPr>
            <a:spLocks noGrp="1"/>
          </p:cNvSpPr>
          <p:nvPr>
            <p:ph type="body"/>
          </p:nvPr>
        </p:nvSpPr>
        <p:spPr>
          <a:xfrm>
            <a:off x="4674240" y="1604520"/>
            <a:ext cx="4015800" cy="3977280"/>
          </a:xfrm>
          <a:prstGeom prst="rect">
            <a:avLst/>
          </a:prstGeom>
        </p:spPr>
        <p:txBody>
          <a:bodyPr lIns="0" tIns="0" rIns="0" bIns="0">
            <a:normAutofit/>
          </a:bodyPr>
          <a:lstStyle/>
          <a:p>
            <a:endParaRPr lang="sr-Latn-RS" sz="3200" b="0" strike="noStrike" spc="-1">
              <a:latin typeface="Arial"/>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76"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277" name="PlaceHolder 1"/>
          <p:cNvSpPr>
            <a:spLocks noGrp="1"/>
          </p:cNvSpPr>
          <p:nvPr>
            <p:ph type="subTitle"/>
          </p:nvPr>
        </p:nvSpPr>
        <p:spPr>
          <a:xfrm>
            <a:off x="457200" y="273600"/>
            <a:ext cx="8229240" cy="5307840"/>
          </a:xfrm>
          <a:prstGeom prst="rect">
            <a:avLst/>
          </a:prstGeom>
        </p:spPr>
        <p:txBody>
          <a:bodyPr lIns="0" tIns="0" rIns="0" bIns="0" anchor="ctr">
            <a:spAutoFit/>
          </a:bodyPr>
          <a:lstStyle/>
          <a:p>
            <a:pPr algn="ctr"/>
            <a:endParaRPr lang="sr-Latn-RS" sz="3200" b="0" strike="noStrike" spc="-1">
              <a:latin typeface="Arial"/>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278"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279" name="PlaceHolder 2"/>
          <p:cNvSpPr>
            <a:spLocks noGrp="1"/>
          </p:cNvSpPr>
          <p:nvPr>
            <p:ph type="body"/>
          </p:nvPr>
        </p:nvSpPr>
        <p:spPr>
          <a:xfrm>
            <a:off x="457200" y="1604520"/>
            <a:ext cx="4015800" cy="1896840"/>
          </a:xfrm>
          <a:prstGeom prst="rect">
            <a:avLst/>
          </a:prstGeom>
        </p:spPr>
        <p:txBody>
          <a:bodyPr lIns="0" tIns="0" rIns="0" bIns="0">
            <a:normAutofit/>
          </a:bodyPr>
          <a:lstStyle/>
          <a:p>
            <a:endParaRPr lang="sr-Latn-RS" sz="3200" b="0" strike="noStrike" spc="-1">
              <a:latin typeface="Arial"/>
            </a:endParaRPr>
          </a:p>
        </p:txBody>
      </p:sp>
      <p:sp>
        <p:nvSpPr>
          <p:cNvPr id="280" name="PlaceHolder 3"/>
          <p:cNvSpPr>
            <a:spLocks noGrp="1"/>
          </p:cNvSpPr>
          <p:nvPr>
            <p:ph type="body"/>
          </p:nvPr>
        </p:nvSpPr>
        <p:spPr>
          <a:xfrm>
            <a:off x="4674240" y="1604520"/>
            <a:ext cx="4015800" cy="3977280"/>
          </a:xfrm>
          <a:prstGeom prst="rect">
            <a:avLst/>
          </a:prstGeom>
        </p:spPr>
        <p:txBody>
          <a:bodyPr lIns="0" tIns="0" rIns="0" bIns="0">
            <a:normAutofit/>
          </a:bodyPr>
          <a:lstStyle/>
          <a:p>
            <a:endParaRPr lang="sr-Latn-RS" sz="3200" b="0" strike="noStrike" spc="-1">
              <a:latin typeface="Arial"/>
            </a:endParaRPr>
          </a:p>
        </p:txBody>
      </p:sp>
      <p:sp>
        <p:nvSpPr>
          <p:cNvPr id="281" name="PlaceHolder 4"/>
          <p:cNvSpPr>
            <a:spLocks noGrp="1"/>
          </p:cNvSpPr>
          <p:nvPr>
            <p:ph type="body"/>
          </p:nvPr>
        </p:nvSpPr>
        <p:spPr>
          <a:xfrm>
            <a:off x="457200" y="3682080"/>
            <a:ext cx="4015800" cy="1896840"/>
          </a:xfrm>
          <a:prstGeom prst="rect">
            <a:avLst/>
          </a:prstGeom>
        </p:spPr>
        <p:txBody>
          <a:bodyPr lIns="0" tIns="0" rIns="0" bIns="0">
            <a:normAutofit/>
          </a:bodyPr>
          <a:lstStyle/>
          <a:p>
            <a:endParaRPr lang="sr-Latn-RS" sz="3200" b="0" strike="noStrike" spc="-1">
              <a:latin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6"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17" name="PlaceHolder 2"/>
          <p:cNvSpPr>
            <a:spLocks noGrp="1"/>
          </p:cNvSpPr>
          <p:nvPr>
            <p:ph type="body"/>
          </p:nvPr>
        </p:nvSpPr>
        <p:spPr>
          <a:xfrm>
            <a:off x="457200" y="1604520"/>
            <a:ext cx="4015800" cy="3977280"/>
          </a:xfrm>
          <a:prstGeom prst="rect">
            <a:avLst/>
          </a:prstGeom>
        </p:spPr>
        <p:txBody>
          <a:bodyPr lIns="0" tIns="0" rIns="0" bIns="0">
            <a:normAutofit/>
          </a:bodyPr>
          <a:lstStyle/>
          <a:p>
            <a:endParaRPr lang="sr-Latn-RS" sz="3200" b="0" strike="noStrike" spc="-1">
              <a:latin typeface="Arial"/>
            </a:endParaRPr>
          </a:p>
        </p:txBody>
      </p:sp>
      <p:sp>
        <p:nvSpPr>
          <p:cNvPr id="18" name="PlaceHolder 3"/>
          <p:cNvSpPr>
            <a:spLocks noGrp="1"/>
          </p:cNvSpPr>
          <p:nvPr>
            <p:ph type="body"/>
          </p:nvPr>
        </p:nvSpPr>
        <p:spPr>
          <a:xfrm>
            <a:off x="4674240" y="1604520"/>
            <a:ext cx="4015800" cy="1896840"/>
          </a:xfrm>
          <a:prstGeom prst="rect">
            <a:avLst/>
          </a:prstGeom>
        </p:spPr>
        <p:txBody>
          <a:bodyPr lIns="0" tIns="0" rIns="0" bIns="0">
            <a:normAutofit/>
          </a:bodyPr>
          <a:lstStyle/>
          <a:p>
            <a:endParaRPr lang="sr-Latn-RS" sz="3200" b="0" strike="noStrike" spc="-1">
              <a:latin typeface="Arial"/>
            </a:endParaRPr>
          </a:p>
        </p:txBody>
      </p:sp>
      <p:sp>
        <p:nvSpPr>
          <p:cNvPr id="19" name="PlaceHolder 4"/>
          <p:cNvSpPr>
            <a:spLocks noGrp="1"/>
          </p:cNvSpPr>
          <p:nvPr>
            <p:ph type="body"/>
          </p:nvPr>
        </p:nvSpPr>
        <p:spPr>
          <a:xfrm>
            <a:off x="4674240" y="3682080"/>
            <a:ext cx="4015800" cy="1896840"/>
          </a:xfrm>
          <a:prstGeom prst="rect">
            <a:avLst/>
          </a:prstGeom>
        </p:spPr>
        <p:txBody>
          <a:bodyPr lIns="0" tIns="0" rIns="0" bIns="0">
            <a:normAutofit/>
          </a:bodyPr>
          <a:lstStyle/>
          <a:p>
            <a:endParaRPr lang="sr-Latn-RS" sz="3200" b="0" strike="noStrike" spc="-1">
              <a:latin typeface="Arial"/>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82"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283" name="PlaceHolder 2"/>
          <p:cNvSpPr>
            <a:spLocks noGrp="1"/>
          </p:cNvSpPr>
          <p:nvPr>
            <p:ph type="body"/>
          </p:nvPr>
        </p:nvSpPr>
        <p:spPr>
          <a:xfrm>
            <a:off x="457200" y="1604520"/>
            <a:ext cx="4015800" cy="3977280"/>
          </a:xfrm>
          <a:prstGeom prst="rect">
            <a:avLst/>
          </a:prstGeom>
        </p:spPr>
        <p:txBody>
          <a:bodyPr lIns="0" tIns="0" rIns="0" bIns="0">
            <a:normAutofit/>
          </a:bodyPr>
          <a:lstStyle/>
          <a:p>
            <a:endParaRPr lang="sr-Latn-RS" sz="3200" b="0" strike="noStrike" spc="-1">
              <a:latin typeface="Arial"/>
            </a:endParaRPr>
          </a:p>
        </p:txBody>
      </p:sp>
      <p:sp>
        <p:nvSpPr>
          <p:cNvPr id="284" name="PlaceHolder 3"/>
          <p:cNvSpPr>
            <a:spLocks noGrp="1"/>
          </p:cNvSpPr>
          <p:nvPr>
            <p:ph type="body"/>
          </p:nvPr>
        </p:nvSpPr>
        <p:spPr>
          <a:xfrm>
            <a:off x="4674240" y="1604520"/>
            <a:ext cx="4015800" cy="1896840"/>
          </a:xfrm>
          <a:prstGeom prst="rect">
            <a:avLst/>
          </a:prstGeom>
        </p:spPr>
        <p:txBody>
          <a:bodyPr lIns="0" tIns="0" rIns="0" bIns="0">
            <a:normAutofit/>
          </a:bodyPr>
          <a:lstStyle/>
          <a:p>
            <a:endParaRPr lang="sr-Latn-RS" sz="3200" b="0" strike="noStrike" spc="-1">
              <a:latin typeface="Arial"/>
            </a:endParaRPr>
          </a:p>
        </p:txBody>
      </p:sp>
      <p:sp>
        <p:nvSpPr>
          <p:cNvPr id="285" name="PlaceHolder 4"/>
          <p:cNvSpPr>
            <a:spLocks noGrp="1"/>
          </p:cNvSpPr>
          <p:nvPr>
            <p:ph type="body"/>
          </p:nvPr>
        </p:nvSpPr>
        <p:spPr>
          <a:xfrm>
            <a:off x="4674240" y="3682080"/>
            <a:ext cx="4015800" cy="1896840"/>
          </a:xfrm>
          <a:prstGeom prst="rect">
            <a:avLst/>
          </a:prstGeom>
        </p:spPr>
        <p:txBody>
          <a:bodyPr lIns="0" tIns="0" rIns="0" bIns="0">
            <a:normAutofit/>
          </a:bodyPr>
          <a:lstStyle/>
          <a:p>
            <a:endParaRPr lang="sr-Latn-RS" sz="3200" b="0" strike="noStrike" spc="-1">
              <a:latin typeface="Arial"/>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86"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287" name="PlaceHolder 2"/>
          <p:cNvSpPr>
            <a:spLocks noGrp="1"/>
          </p:cNvSpPr>
          <p:nvPr>
            <p:ph type="body"/>
          </p:nvPr>
        </p:nvSpPr>
        <p:spPr>
          <a:xfrm>
            <a:off x="457200" y="1604520"/>
            <a:ext cx="4015800" cy="1896840"/>
          </a:xfrm>
          <a:prstGeom prst="rect">
            <a:avLst/>
          </a:prstGeom>
        </p:spPr>
        <p:txBody>
          <a:bodyPr lIns="0" tIns="0" rIns="0" bIns="0">
            <a:normAutofit/>
          </a:bodyPr>
          <a:lstStyle/>
          <a:p>
            <a:endParaRPr lang="sr-Latn-RS" sz="3200" b="0" strike="noStrike" spc="-1">
              <a:latin typeface="Arial"/>
            </a:endParaRPr>
          </a:p>
        </p:txBody>
      </p:sp>
      <p:sp>
        <p:nvSpPr>
          <p:cNvPr id="288" name="PlaceHolder 3"/>
          <p:cNvSpPr>
            <a:spLocks noGrp="1"/>
          </p:cNvSpPr>
          <p:nvPr>
            <p:ph type="body"/>
          </p:nvPr>
        </p:nvSpPr>
        <p:spPr>
          <a:xfrm>
            <a:off x="4674240" y="1604520"/>
            <a:ext cx="4015800" cy="1896840"/>
          </a:xfrm>
          <a:prstGeom prst="rect">
            <a:avLst/>
          </a:prstGeom>
        </p:spPr>
        <p:txBody>
          <a:bodyPr lIns="0" tIns="0" rIns="0" bIns="0">
            <a:normAutofit/>
          </a:bodyPr>
          <a:lstStyle/>
          <a:p>
            <a:endParaRPr lang="sr-Latn-RS" sz="3200" b="0" strike="noStrike" spc="-1">
              <a:latin typeface="Arial"/>
            </a:endParaRPr>
          </a:p>
        </p:txBody>
      </p:sp>
      <p:sp>
        <p:nvSpPr>
          <p:cNvPr id="289" name="PlaceHolder 4"/>
          <p:cNvSpPr>
            <a:spLocks noGrp="1"/>
          </p:cNvSpPr>
          <p:nvPr>
            <p:ph type="body"/>
          </p:nvPr>
        </p:nvSpPr>
        <p:spPr>
          <a:xfrm>
            <a:off x="457200" y="3682080"/>
            <a:ext cx="8229240" cy="1896840"/>
          </a:xfrm>
          <a:prstGeom prst="rect">
            <a:avLst/>
          </a:prstGeom>
        </p:spPr>
        <p:txBody>
          <a:bodyPr lIns="0" tIns="0" rIns="0" bIns="0">
            <a:normAutofit/>
          </a:bodyPr>
          <a:lstStyle/>
          <a:p>
            <a:endParaRPr lang="sr-Latn-RS" sz="3200" b="0" strike="noStrike" spc="-1">
              <a:latin typeface="Arial"/>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90"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291" name="PlaceHolder 2"/>
          <p:cNvSpPr>
            <a:spLocks noGrp="1"/>
          </p:cNvSpPr>
          <p:nvPr>
            <p:ph type="body"/>
          </p:nvPr>
        </p:nvSpPr>
        <p:spPr>
          <a:xfrm>
            <a:off x="457200" y="1604520"/>
            <a:ext cx="8229240" cy="1896840"/>
          </a:xfrm>
          <a:prstGeom prst="rect">
            <a:avLst/>
          </a:prstGeom>
        </p:spPr>
        <p:txBody>
          <a:bodyPr lIns="0" tIns="0" rIns="0" bIns="0">
            <a:normAutofit/>
          </a:bodyPr>
          <a:lstStyle/>
          <a:p>
            <a:endParaRPr lang="sr-Latn-RS" sz="3200" b="0" strike="noStrike" spc="-1">
              <a:latin typeface="Arial"/>
            </a:endParaRPr>
          </a:p>
        </p:txBody>
      </p:sp>
      <p:sp>
        <p:nvSpPr>
          <p:cNvPr id="292" name="PlaceHolder 3"/>
          <p:cNvSpPr>
            <a:spLocks noGrp="1"/>
          </p:cNvSpPr>
          <p:nvPr>
            <p:ph type="body"/>
          </p:nvPr>
        </p:nvSpPr>
        <p:spPr>
          <a:xfrm>
            <a:off x="457200" y="3682080"/>
            <a:ext cx="8229240" cy="1896840"/>
          </a:xfrm>
          <a:prstGeom prst="rect">
            <a:avLst/>
          </a:prstGeom>
        </p:spPr>
        <p:txBody>
          <a:bodyPr lIns="0" tIns="0" rIns="0" bIns="0">
            <a:normAutofit/>
          </a:bodyPr>
          <a:lstStyle/>
          <a:p>
            <a:endParaRPr lang="sr-Latn-RS" sz="3200" b="0" strike="noStrike" spc="-1">
              <a:latin typeface="Arial"/>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93"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294" name="PlaceHolder 2"/>
          <p:cNvSpPr>
            <a:spLocks noGrp="1"/>
          </p:cNvSpPr>
          <p:nvPr>
            <p:ph type="body"/>
          </p:nvPr>
        </p:nvSpPr>
        <p:spPr>
          <a:xfrm>
            <a:off x="457200" y="1604520"/>
            <a:ext cx="4015800" cy="1896840"/>
          </a:xfrm>
          <a:prstGeom prst="rect">
            <a:avLst/>
          </a:prstGeom>
        </p:spPr>
        <p:txBody>
          <a:bodyPr lIns="0" tIns="0" rIns="0" bIns="0">
            <a:normAutofit/>
          </a:bodyPr>
          <a:lstStyle/>
          <a:p>
            <a:endParaRPr lang="sr-Latn-RS" sz="3200" b="0" strike="noStrike" spc="-1">
              <a:latin typeface="Arial"/>
            </a:endParaRPr>
          </a:p>
        </p:txBody>
      </p:sp>
      <p:sp>
        <p:nvSpPr>
          <p:cNvPr id="295" name="PlaceHolder 3"/>
          <p:cNvSpPr>
            <a:spLocks noGrp="1"/>
          </p:cNvSpPr>
          <p:nvPr>
            <p:ph type="body"/>
          </p:nvPr>
        </p:nvSpPr>
        <p:spPr>
          <a:xfrm>
            <a:off x="4674240" y="1604520"/>
            <a:ext cx="4015800" cy="1896840"/>
          </a:xfrm>
          <a:prstGeom prst="rect">
            <a:avLst/>
          </a:prstGeom>
        </p:spPr>
        <p:txBody>
          <a:bodyPr lIns="0" tIns="0" rIns="0" bIns="0">
            <a:normAutofit/>
          </a:bodyPr>
          <a:lstStyle/>
          <a:p>
            <a:endParaRPr lang="sr-Latn-RS" sz="3200" b="0" strike="noStrike" spc="-1">
              <a:latin typeface="Arial"/>
            </a:endParaRPr>
          </a:p>
        </p:txBody>
      </p:sp>
      <p:sp>
        <p:nvSpPr>
          <p:cNvPr id="296" name="PlaceHolder 4"/>
          <p:cNvSpPr>
            <a:spLocks noGrp="1"/>
          </p:cNvSpPr>
          <p:nvPr>
            <p:ph type="body"/>
          </p:nvPr>
        </p:nvSpPr>
        <p:spPr>
          <a:xfrm>
            <a:off x="457200" y="3682080"/>
            <a:ext cx="4015800" cy="1896840"/>
          </a:xfrm>
          <a:prstGeom prst="rect">
            <a:avLst/>
          </a:prstGeom>
        </p:spPr>
        <p:txBody>
          <a:bodyPr lIns="0" tIns="0" rIns="0" bIns="0">
            <a:normAutofit/>
          </a:bodyPr>
          <a:lstStyle/>
          <a:p>
            <a:endParaRPr lang="sr-Latn-RS" sz="3200" b="0" strike="noStrike" spc="-1">
              <a:latin typeface="Arial"/>
            </a:endParaRPr>
          </a:p>
        </p:txBody>
      </p:sp>
      <p:sp>
        <p:nvSpPr>
          <p:cNvPr id="297" name="PlaceHolder 5"/>
          <p:cNvSpPr>
            <a:spLocks noGrp="1"/>
          </p:cNvSpPr>
          <p:nvPr>
            <p:ph type="body"/>
          </p:nvPr>
        </p:nvSpPr>
        <p:spPr>
          <a:xfrm>
            <a:off x="4674240" y="3682080"/>
            <a:ext cx="4015800" cy="1896840"/>
          </a:xfrm>
          <a:prstGeom prst="rect">
            <a:avLst/>
          </a:prstGeom>
        </p:spPr>
        <p:txBody>
          <a:bodyPr lIns="0" tIns="0" rIns="0" bIns="0">
            <a:normAutofit/>
          </a:bodyPr>
          <a:lstStyle/>
          <a:p>
            <a:endParaRPr lang="sr-Latn-RS" sz="3200" b="0" strike="noStrike" spc="-1">
              <a:latin typeface="Arial"/>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298"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299" name="PlaceHolder 2"/>
          <p:cNvSpPr>
            <a:spLocks noGrp="1"/>
          </p:cNvSpPr>
          <p:nvPr>
            <p:ph type="body"/>
          </p:nvPr>
        </p:nvSpPr>
        <p:spPr>
          <a:xfrm>
            <a:off x="457200" y="1604520"/>
            <a:ext cx="2649600" cy="1896840"/>
          </a:xfrm>
          <a:prstGeom prst="rect">
            <a:avLst/>
          </a:prstGeom>
        </p:spPr>
        <p:txBody>
          <a:bodyPr lIns="0" tIns="0" rIns="0" bIns="0">
            <a:normAutofit/>
          </a:bodyPr>
          <a:lstStyle/>
          <a:p>
            <a:endParaRPr lang="sr-Latn-RS" sz="3200" b="0" strike="noStrike" spc="-1">
              <a:latin typeface="Arial"/>
            </a:endParaRPr>
          </a:p>
        </p:txBody>
      </p:sp>
      <p:sp>
        <p:nvSpPr>
          <p:cNvPr id="300" name="PlaceHolder 3"/>
          <p:cNvSpPr>
            <a:spLocks noGrp="1"/>
          </p:cNvSpPr>
          <p:nvPr>
            <p:ph type="body"/>
          </p:nvPr>
        </p:nvSpPr>
        <p:spPr>
          <a:xfrm>
            <a:off x="3239640" y="1604520"/>
            <a:ext cx="2649600" cy="1896840"/>
          </a:xfrm>
          <a:prstGeom prst="rect">
            <a:avLst/>
          </a:prstGeom>
        </p:spPr>
        <p:txBody>
          <a:bodyPr lIns="0" tIns="0" rIns="0" bIns="0">
            <a:normAutofit/>
          </a:bodyPr>
          <a:lstStyle/>
          <a:p>
            <a:endParaRPr lang="sr-Latn-RS" sz="3200" b="0" strike="noStrike" spc="-1">
              <a:latin typeface="Arial"/>
            </a:endParaRPr>
          </a:p>
        </p:txBody>
      </p:sp>
      <p:sp>
        <p:nvSpPr>
          <p:cNvPr id="301" name="PlaceHolder 4"/>
          <p:cNvSpPr>
            <a:spLocks noGrp="1"/>
          </p:cNvSpPr>
          <p:nvPr>
            <p:ph type="body"/>
          </p:nvPr>
        </p:nvSpPr>
        <p:spPr>
          <a:xfrm>
            <a:off x="6022080" y="1604520"/>
            <a:ext cx="2649600" cy="1896840"/>
          </a:xfrm>
          <a:prstGeom prst="rect">
            <a:avLst/>
          </a:prstGeom>
        </p:spPr>
        <p:txBody>
          <a:bodyPr lIns="0" tIns="0" rIns="0" bIns="0">
            <a:normAutofit/>
          </a:bodyPr>
          <a:lstStyle/>
          <a:p>
            <a:endParaRPr lang="sr-Latn-RS" sz="3200" b="0" strike="noStrike" spc="-1">
              <a:latin typeface="Arial"/>
            </a:endParaRPr>
          </a:p>
        </p:txBody>
      </p:sp>
      <p:sp>
        <p:nvSpPr>
          <p:cNvPr id="302" name="PlaceHolder 5"/>
          <p:cNvSpPr>
            <a:spLocks noGrp="1"/>
          </p:cNvSpPr>
          <p:nvPr>
            <p:ph type="body"/>
          </p:nvPr>
        </p:nvSpPr>
        <p:spPr>
          <a:xfrm>
            <a:off x="457200" y="3682080"/>
            <a:ext cx="2649600" cy="1896840"/>
          </a:xfrm>
          <a:prstGeom prst="rect">
            <a:avLst/>
          </a:prstGeom>
        </p:spPr>
        <p:txBody>
          <a:bodyPr lIns="0" tIns="0" rIns="0" bIns="0">
            <a:normAutofit/>
          </a:bodyPr>
          <a:lstStyle/>
          <a:p>
            <a:endParaRPr lang="sr-Latn-RS" sz="3200" b="0" strike="noStrike" spc="-1">
              <a:latin typeface="Arial"/>
            </a:endParaRPr>
          </a:p>
        </p:txBody>
      </p:sp>
      <p:sp>
        <p:nvSpPr>
          <p:cNvPr id="303" name="PlaceHolder 6"/>
          <p:cNvSpPr>
            <a:spLocks noGrp="1"/>
          </p:cNvSpPr>
          <p:nvPr>
            <p:ph type="body"/>
          </p:nvPr>
        </p:nvSpPr>
        <p:spPr>
          <a:xfrm>
            <a:off x="3239640" y="3682080"/>
            <a:ext cx="2649600" cy="1896840"/>
          </a:xfrm>
          <a:prstGeom prst="rect">
            <a:avLst/>
          </a:prstGeom>
        </p:spPr>
        <p:txBody>
          <a:bodyPr lIns="0" tIns="0" rIns="0" bIns="0">
            <a:normAutofit/>
          </a:bodyPr>
          <a:lstStyle/>
          <a:p>
            <a:endParaRPr lang="sr-Latn-RS" sz="3200" b="0" strike="noStrike" spc="-1">
              <a:latin typeface="Arial"/>
            </a:endParaRPr>
          </a:p>
        </p:txBody>
      </p:sp>
      <p:sp>
        <p:nvSpPr>
          <p:cNvPr id="304" name="PlaceHolder 7"/>
          <p:cNvSpPr>
            <a:spLocks noGrp="1"/>
          </p:cNvSpPr>
          <p:nvPr>
            <p:ph type="body"/>
          </p:nvPr>
        </p:nvSpPr>
        <p:spPr>
          <a:xfrm>
            <a:off x="6022080" y="3682080"/>
            <a:ext cx="2649600" cy="1896840"/>
          </a:xfrm>
          <a:prstGeom prst="rect">
            <a:avLst/>
          </a:prstGeom>
        </p:spPr>
        <p:txBody>
          <a:bodyPr lIns="0" tIns="0" rIns="0" bIns="0">
            <a:normAutofit/>
          </a:bodyPr>
          <a:lstStyle/>
          <a:p>
            <a:endParaRPr lang="sr-Latn-RS" sz="3200" b="0" strike="noStrike" spc="-1">
              <a:latin typeface="Arial"/>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309"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310" name="PlaceHolder 2"/>
          <p:cNvSpPr>
            <a:spLocks noGrp="1"/>
          </p:cNvSpPr>
          <p:nvPr>
            <p:ph type="subTitle"/>
          </p:nvPr>
        </p:nvSpPr>
        <p:spPr>
          <a:xfrm>
            <a:off x="457200" y="1604520"/>
            <a:ext cx="8229240" cy="3977280"/>
          </a:xfrm>
          <a:prstGeom prst="rect">
            <a:avLst/>
          </a:prstGeom>
        </p:spPr>
        <p:txBody>
          <a:bodyPr lIns="0" tIns="0" rIns="0" bIns="0" anchor="ctr">
            <a:spAutoFit/>
          </a:bodyPr>
          <a:lstStyle/>
          <a:p>
            <a:pPr algn="ctr"/>
            <a:endParaRPr lang="sr-Latn-RS" sz="3200" b="0" strike="noStrike" spc="-1">
              <a:latin typeface="Arial"/>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311"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312" name="PlaceHolder 2"/>
          <p:cNvSpPr>
            <a:spLocks noGrp="1"/>
          </p:cNvSpPr>
          <p:nvPr>
            <p:ph type="body"/>
          </p:nvPr>
        </p:nvSpPr>
        <p:spPr>
          <a:xfrm>
            <a:off x="457200" y="1604520"/>
            <a:ext cx="8229240" cy="3977280"/>
          </a:xfrm>
          <a:prstGeom prst="rect">
            <a:avLst/>
          </a:prstGeom>
        </p:spPr>
        <p:txBody>
          <a:bodyPr lIns="0" tIns="0" rIns="0" bIns="0">
            <a:normAutofit/>
          </a:bodyPr>
          <a:lstStyle/>
          <a:p>
            <a:endParaRPr lang="sr-Latn-RS" sz="3200" b="0" strike="noStrike" spc="-1">
              <a:latin typeface="Arial"/>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313"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314" name="PlaceHolder 2"/>
          <p:cNvSpPr>
            <a:spLocks noGrp="1"/>
          </p:cNvSpPr>
          <p:nvPr>
            <p:ph type="body"/>
          </p:nvPr>
        </p:nvSpPr>
        <p:spPr>
          <a:xfrm>
            <a:off x="457200" y="1604520"/>
            <a:ext cx="4015800" cy="3977280"/>
          </a:xfrm>
          <a:prstGeom prst="rect">
            <a:avLst/>
          </a:prstGeom>
        </p:spPr>
        <p:txBody>
          <a:bodyPr lIns="0" tIns="0" rIns="0" bIns="0">
            <a:normAutofit/>
          </a:bodyPr>
          <a:lstStyle/>
          <a:p>
            <a:endParaRPr lang="sr-Latn-RS" sz="3200" b="0" strike="noStrike" spc="-1">
              <a:latin typeface="Arial"/>
            </a:endParaRPr>
          </a:p>
        </p:txBody>
      </p:sp>
      <p:sp>
        <p:nvSpPr>
          <p:cNvPr id="315" name="PlaceHolder 3"/>
          <p:cNvSpPr>
            <a:spLocks noGrp="1"/>
          </p:cNvSpPr>
          <p:nvPr>
            <p:ph type="body"/>
          </p:nvPr>
        </p:nvSpPr>
        <p:spPr>
          <a:xfrm>
            <a:off x="4674240" y="1604520"/>
            <a:ext cx="4015800" cy="3977280"/>
          </a:xfrm>
          <a:prstGeom prst="rect">
            <a:avLst/>
          </a:prstGeom>
        </p:spPr>
        <p:txBody>
          <a:bodyPr lIns="0" tIns="0" rIns="0" bIns="0">
            <a:normAutofit/>
          </a:bodyPr>
          <a:lstStyle/>
          <a:p>
            <a:endParaRPr lang="sr-Latn-RS" sz="3200" b="0" strike="noStrike" spc="-1">
              <a:latin typeface="Arial"/>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16"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0"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21" name="PlaceHolder 2"/>
          <p:cNvSpPr>
            <a:spLocks noGrp="1"/>
          </p:cNvSpPr>
          <p:nvPr>
            <p:ph type="body"/>
          </p:nvPr>
        </p:nvSpPr>
        <p:spPr>
          <a:xfrm>
            <a:off x="457200" y="1604520"/>
            <a:ext cx="4015800" cy="1896840"/>
          </a:xfrm>
          <a:prstGeom prst="rect">
            <a:avLst/>
          </a:prstGeom>
        </p:spPr>
        <p:txBody>
          <a:bodyPr lIns="0" tIns="0" rIns="0" bIns="0">
            <a:normAutofit/>
          </a:bodyPr>
          <a:lstStyle/>
          <a:p>
            <a:endParaRPr lang="sr-Latn-RS" sz="3200" b="0" strike="noStrike" spc="-1">
              <a:latin typeface="Arial"/>
            </a:endParaRPr>
          </a:p>
        </p:txBody>
      </p:sp>
      <p:sp>
        <p:nvSpPr>
          <p:cNvPr id="22" name="PlaceHolder 3"/>
          <p:cNvSpPr>
            <a:spLocks noGrp="1"/>
          </p:cNvSpPr>
          <p:nvPr>
            <p:ph type="body"/>
          </p:nvPr>
        </p:nvSpPr>
        <p:spPr>
          <a:xfrm>
            <a:off x="4674240" y="1604520"/>
            <a:ext cx="4015800" cy="1896840"/>
          </a:xfrm>
          <a:prstGeom prst="rect">
            <a:avLst/>
          </a:prstGeom>
        </p:spPr>
        <p:txBody>
          <a:bodyPr lIns="0" tIns="0" rIns="0" bIns="0">
            <a:normAutofit/>
          </a:bodyPr>
          <a:lstStyle/>
          <a:p>
            <a:endParaRPr lang="sr-Latn-RS" sz="3200" b="0" strike="noStrike" spc="-1">
              <a:latin typeface="Arial"/>
            </a:endParaRPr>
          </a:p>
        </p:txBody>
      </p:sp>
      <p:sp>
        <p:nvSpPr>
          <p:cNvPr id="23" name="PlaceHolder 4"/>
          <p:cNvSpPr>
            <a:spLocks noGrp="1"/>
          </p:cNvSpPr>
          <p:nvPr>
            <p:ph type="body"/>
          </p:nvPr>
        </p:nvSpPr>
        <p:spPr>
          <a:xfrm>
            <a:off x="457200" y="3682080"/>
            <a:ext cx="8229240" cy="1896840"/>
          </a:xfrm>
          <a:prstGeom prst="rect">
            <a:avLst/>
          </a:prstGeom>
        </p:spPr>
        <p:txBody>
          <a:bodyPr lIns="0" tIns="0" rIns="0" bIns="0">
            <a:normAutofit/>
          </a:bodyPr>
          <a:lstStyle/>
          <a:p>
            <a:endParaRPr lang="sr-Latn-RS" sz="3200" b="0" strike="noStrike" spc="-1">
              <a:latin typeface="Arial"/>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317" name="PlaceHolder 1"/>
          <p:cNvSpPr>
            <a:spLocks noGrp="1"/>
          </p:cNvSpPr>
          <p:nvPr>
            <p:ph type="subTitle"/>
          </p:nvPr>
        </p:nvSpPr>
        <p:spPr>
          <a:xfrm>
            <a:off x="457200" y="273600"/>
            <a:ext cx="8229240" cy="5307840"/>
          </a:xfrm>
          <a:prstGeom prst="rect">
            <a:avLst/>
          </a:prstGeom>
        </p:spPr>
        <p:txBody>
          <a:bodyPr lIns="0" tIns="0" rIns="0" bIns="0" anchor="ctr">
            <a:spAutoFit/>
          </a:bodyPr>
          <a:lstStyle/>
          <a:p>
            <a:pPr algn="ctr"/>
            <a:endParaRPr lang="sr-Latn-RS" sz="3200" b="0" strike="noStrike" spc="-1">
              <a:latin typeface="Arial"/>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318"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319" name="PlaceHolder 2"/>
          <p:cNvSpPr>
            <a:spLocks noGrp="1"/>
          </p:cNvSpPr>
          <p:nvPr>
            <p:ph type="body"/>
          </p:nvPr>
        </p:nvSpPr>
        <p:spPr>
          <a:xfrm>
            <a:off x="457200" y="1604520"/>
            <a:ext cx="4015800" cy="1896840"/>
          </a:xfrm>
          <a:prstGeom prst="rect">
            <a:avLst/>
          </a:prstGeom>
        </p:spPr>
        <p:txBody>
          <a:bodyPr lIns="0" tIns="0" rIns="0" bIns="0">
            <a:normAutofit/>
          </a:bodyPr>
          <a:lstStyle/>
          <a:p>
            <a:endParaRPr lang="sr-Latn-RS" sz="3200" b="0" strike="noStrike" spc="-1">
              <a:latin typeface="Arial"/>
            </a:endParaRPr>
          </a:p>
        </p:txBody>
      </p:sp>
      <p:sp>
        <p:nvSpPr>
          <p:cNvPr id="320" name="PlaceHolder 3"/>
          <p:cNvSpPr>
            <a:spLocks noGrp="1"/>
          </p:cNvSpPr>
          <p:nvPr>
            <p:ph type="body"/>
          </p:nvPr>
        </p:nvSpPr>
        <p:spPr>
          <a:xfrm>
            <a:off x="4674240" y="1604520"/>
            <a:ext cx="4015800" cy="3977280"/>
          </a:xfrm>
          <a:prstGeom prst="rect">
            <a:avLst/>
          </a:prstGeom>
        </p:spPr>
        <p:txBody>
          <a:bodyPr lIns="0" tIns="0" rIns="0" bIns="0">
            <a:normAutofit/>
          </a:bodyPr>
          <a:lstStyle/>
          <a:p>
            <a:endParaRPr lang="sr-Latn-RS" sz="3200" b="0" strike="noStrike" spc="-1">
              <a:latin typeface="Arial"/>
            </a:endParaRPr>
          </a:p>
        </p:txBody>
      </p:sp>
      <p:sp>
        <p:nvSpPr>
          <p:cNvPr id="321" name="PlaceHolder 4"/>
          <p:cNvSpPr>
            <a:spLocks noGrp="1"/>
          </p:cNvSpPr>
          <p:nvPr>
            <p:ph type="body"/>
          </p:nvPr>
        </p:nvSpPr>
        <p:spPr>
          <a:xfrm>
            <a:off x="457200" y="3682080"/>
            <a:ext cx="4015800" cy="1896840"/>
          </a:xfrm>
          <a:prstGeom prst="rect">
            <a:avLst/>
          </a:prstGeom>
        </p:spPr>
        <p:txBody>
          <a:bodyPr lIns="0" tIns="0" rIns="0" bIns="0">
            <a:normAutofit/>
          </a:bodyPr>
          <a:lstStyle/>
          <a:p>
            <a:endParaRPr lang="sr-Latn-RS" sz="3200" b="0" strike="noStrike" spc="-1">
              <a:latin typeface="Arial"/>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322"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323" name="PlaceHolder 2"/>
          <p:cNvSpPr>
            <a:spLocks noGrp="1"/>
          </p:cNvSpPr>
          <p:nvPr>
            <p:ph type="body"/>
          </p:nvPr>
        </p:nvSpPr>
        <p:spPr>
          <a:xfrm>
            <a:off x="457200" y="1604520"/>
            <a:ext cx="4015800" cy="3977280"/>
          </a:xfrm>
          <a:prstGeom prst="rect">
            <a:avLst/>
          </a:prstGeom>
        </p:spPr>
        <p:txBody>
          <a:bodyPr lIns="0" tIns="0" rIns="0" bIns="0">
            <a:normAutofit/>
          </a:bodyPr>
          <a:lstStyle/>
          <a:p>
            <a:endParaRPr lang="sr-Latn-RS" sz="3200" b="0" strike="noStrike" spc="-1">
              <a:latin typeface="Arial"/>
            </a:endParaRPr>
          </a:p>
        </p:txBody>
      </p:sp>
      <p:sp>
        <p:nvSpPr>
          <p:cNvPr id="324" name="PlaceHolder 3"/>
          <p:cNvSpPr>
            <a:spLocks noGrp="1"/>
          </p:cNvSpPr>
          <p:nvPr>
            <p:ph type="body"/>
          </p:nvPr>
        </p:nvSpPr>
        <p:spPr>
          <a:xfrm>
            <a:off x="4674240" y="1604520"/>
            <a:ext cx="4015800" cy="1896840"/>
          </a:xfrm>
          <a:prstGeom prst="rect">
            <a:avLst/>
          </a:prstGeom>
        </p:spPr>
        <p:txBody>
          <a:bodyPr lIns="0" tIns="0" rIns="0" bIns="0">
            <a:normAutofit/>
          </a:bodyPr>
          <a:lstStyle/>
          <a:p>
            <a:endParaRPr lang="sr-Latn-RS" sz="3200" b="0" strike="noStrike" spc="-1">
              <a:latin typeface="Arial"/>
            </a:endParaRPr>
          </a:p>
        </p:txBody>
      </p:sp>
      <p:sp>
        <p:nvSpPr>
          <p:cNvPr id="325" name="PlaceHolder 4"/>
          <p:cNvSpPr>
            <a:spLocks noGrp="1"/>
          </p:cNvSpPr>
          <p:nvPr>
            <p:ph type="body"/>
          </p:nvPr>
        </p:nvSpPr>
        <p:spPr>
          <a:xfrm>
            <a:off x="4674240" y="3682080"/>
            <a:ext cx="4015800" cy="1896840"/>
          </a:xfrm>
          <a:prstGeom prst="rect">
            <a:avLst/>
          </a:prstGeom>
        </p:spPr>
        <p:txBody>
          <a:bodyPr lIns="0" tIns="0" rIns="0" bIns="0">
            <a:normAutofit/>
          </a:bodyPr>
          <a:lstStyle/>
          <a:p>
            <a:endParaRPr lang="sr-Latn-RS" sz="3200" b="0" strike="noStrike" spc="-1">
              <a:latin typeface="Arial"/>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326"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327" name="PlaceHolder 2"/>
          <p:cNvSpPr>
            <a:spLocks noGrp="1"/>
          </p:cNvSpPr>
          <p:nvPr>
            <p:ph type="body"/>
          </p:nvPr>
        </p:nvSpPr>
        <p:spPr>
          <a:xfrm>
            <a:off x="457200" y="1604520"/>
            <a:ext cx="4015800" cy="1896840"/>
          </a:xfrm>
          <a:prstGeom prst="rect">
            <a:avLst/>
          </a:prstGeom>
        </p:spPr>
        <p:txBody>
          <a:bodyPr lIns="0" tIns="0" rIns="0" bIns="0">
            <a:normAutofit/>
          </a:bodyPr>
          <a:lstStyle/>
          <a:p>
            <a:endParaRPr lang="sr-Latn-RS" sz="3200" b="0" strike="noStrike" spc="-1">
              <a:latin typeface="Arial"/>
            </a:endParaRPr>
          </a:p>
        </p:txBody>
      </p:sp>
      <p:sp>
        <p:nvSpPr>
          <p:cNvPr id="328" name="PlaceHolder 3"/>
          <p:cNvSpPr>
            <a:spLocks noGrp="1"/>
          </p:cNvSpPr>
          <p:nvPr>
            <p:ph type="body"/>
          </p:nvPr>
        </p:nvSpPr>
        <p:spPr>
          <a:xfrm>
            <a:off x="4674240" y="1604520"/>
            <a:ext cx="4015800" cy="1896840"/>
          </a:xfrm>
          <a:prstGeom prst="rect">
            <a:avLst/>
          </a:prstGeom>
        </p:spPr>
        <p:txBody>
          <a:bodyPr lIns="0" tIns="0" rIns="0" bIns="0">
            <a:normAutofit/>
          </a:bodyPr>
          <a:lstStyle/>
          <a:p>
            <a:endParaRPr lang="sr-Latn-RS" sz="3200" b="0" strike="noStrike" spc="-1">
              <a:latin typeface="Arial"/>
            </a:endParaRPr>
          </a:p>
        </p:txBody>
      </p:sp>
      <p:sp>
        <p:nvSpPr>
          <p:cNvPr id="329" name="PlaceHolder 4"/>
          <p:cNvSpPr>
            <a:spLocks noGrp="1"/>
          </p:cNvSpPr>
          <p:nvPr>
            <p:ph type="body"/>
          </p:nvPr>
        </p:nvSpPr>
        <p:spPr>
          <a:xfrm>
            <a:off x="457200" y="3682080"/>
            <a:ext cx="8229240" cy="1896840"/>
          </a:xfrm>
          <a:prstGeom prst="rect">
            <a:avLst/>
          </a:prstGeom>
        </p:spPr>
        <p:txBody>
          <a:bodyPr lIns="0" tIns="0" rIns="0" bIns="0">
            <a:normAutofit/>
          </a:bodyPr>
          <a:lstStyle/>
          <a:p>
            <a:endParaRPr lang="sr-Latn-RS" sz="3200" b="0" strike="noStrike" spc="-1">
              <a:latin typeface="Arial"/>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330"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331" name="PlaceHolder 2"/>
          <p:cNvSpPr>
            <a:spLocks noGrp="1"/>
          </p:cNvSpPr>
          <p:nvPr>
            <p:ph type="body"/>
          </p:nvPr>
        </p:nvSpPr>
        <p:spPr>
          <a:xfrm>
            <a:off x="457200" y="1604520"/>
            <a:ext cx="8229240" cy="1896840"/>
          </a:xfrm>
          <a:prstGeom prst="rect">
            <a:avLst/>
          </a:prstGeom>
        </p:spPr>
        <p:txBody>
          <a:bodyPr lIns="0" tIns="0" rIns="0" bIns="0">
            <a:normAutofit/>
          </a:bodyPr>
          <a:lstStyle/>
          <a:p>
            <a:endParaRPr lang="sr-Latn-RS" sz="3200" b="0" strike="noStrike" spc="-1">
              <a:latin typeface="Arial"/>
            </a:endParaRPr>
          </a:p>
        </p:txBody>
      </p:sp>
      <p:sp>
        <p:nvSpPr>
          <p:cNvPr id="332" name="PlaceHolder 3"/>
          <p:cNvSpPr>
            <a:spLocks noGrp="1"/>
          </p:cNvSpPr>
          <p:nvPr>
            <p:ph type="body"/>
          </p:nvPr>
        </p:nvSpPr>
        <p:spPr>
          <a:xfrm>
            <a:off x="457200" y="3682080"/>
            <a:ext cx="8229240" cy="1896840"/>
          </a:xfrm>
          <a:prstGeom prst="rect">
            <a:avLst/>
          </a:prstGeom>
        </p:spPr>
        <p:txBody>
          <a:bodyPr lIns="0" tIns="0" rIns="0" bIns="0">
            <a:normAutofit/>
          </a:bodyPr>
          <a:lstStyle/>
          <a:p>
            <a:endParaRPr lang="sr-Latn-RS" sz="3200" b="0" strike="noStrike" spc="-1">
              <a:latin typeface="Arial"/>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333"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334" name="PlaceHolder 2"/>
          <p:cNvSpPr>
            <a:spLocks noGrp="1"/>
          </p:cNvSpPr>
          <p:nvPr>
            <p:ph type="body"/>
          </p:nvPr>
        </p:nvSpPr>
        <p:spPr>
          <a:xfrm>
            <a:off x="457200" y="1604520"/>
            <a:ext cx="4015800" cy="1896840"/>
          </a:xfrm>
          <a:prstGeom prst="rect">
            <a:avLst/>
          </a:prstGeom>
        </p:spPr>
        <p:txBody>
          <a:bodyPr lIns="0" tIns="0" rIns="0" bIns="0">
            <a:normAutofit/>
          </a:bodyPr>
          <a:lstStyle/>
          <a:p>
            <a:endParaRPr lang="sr-Latn-RS" sz="3200" b="0" strike="noStrike" spc="-1">
              <a:latin typeface="Arial"/>
            </a:endParaRPr>
          </a:p>
        </p:txBody>
      </p:sp>
      <p:sp>
        <p:nvSpPr>
          <p:cNvPr id="335" name="PlaceHolder 3"/>
          <p:cNvSpPr>
            <a:spLocks noGrp="1"/>
          </p:cNvSpPr>
          <p:nvPr>
            <p:ph type="body"/>
          </p:nvPr>
        </p:nvSpPr>
        <p:spPr>
          <a:xfrm>
            <a:off x="4674240" y="1604520"/>
            <a:ext cx="4015800" cy="1896840"/>
          </a:xfrm>
          <a:prstGeom prst="rect">
            <a:avLst/>
          </a:prstGeom>
        </p:spPr>
        <p:txBody>
          <a:bodyPr lIns="0" tIns="0" rIns="0" bIns="0">
            <a:normAutofit/>
          </a:bodyPr>
          <a:lstStyle/>
          <a:p>
            <a:endParaRPr lang="sr-Latn-RS" sz="3200" b="0" strike="noStrike" spc="-1">
              <a:latin typeface="Arial"/>
            </a:endParaRPr>
          </a:p>
        </p:txBody>
      </p:sp>
      <p:sp>
        <p:nvSpPr>
          <p:cNvPr id="336" name="PlaceHolder 4"/>
          <p:cNvSpPr>
            <a:spLocks noGrp="1"/>
          </p:cNvSpPr>
          <p:nvPr>
            <p:ph type="body"/>
          </p:nvPr>
        </p:nvSpPr>
        <p:spPr>
          <a:xfrm>
            <a:off x="457200" y="3682080"/>
            <a:ext cx="4015800" cy="1896840"/>
          </a:xfrm>
          <a:prstGeom prst="rect">
            <a:avLst/>
          </a:prstGeom>
        </p:spPr>
        <p:txBody>
          <a:bodyPr lIns="0" tIns="0" rIns="0" bIns="0">
            <a:normAutofit/>
          </a:bodyPr>
          <a:lstStyle/>
          <a:p>
            <a:endParaRPr lang="sr-Latn-RS" sz="3200" b="0" strike="noStrike" spc="-1">
              <a:latin typeface="Arial"/>
            </a:endParaRPr>
          </a:p>
        </p:txBody>
      </p:sp>
      <p:sp>
        <p:nvSpPr>
          <p:cNvPr id="337" name="PlaceHolder 5"/>
          <p:cNvSpPr>
            <a:spLocks noGrp="1"/>
          </p:cNvSpPr>
          <p:nvPr>
            <p:ph type="body"/>
          </p:nvPr>
        </p:nvSpPr>
        <p:spPr>
          <a:xfrm>
            <a:off x="4674240" y="3682080"/>
            <a:ext cx="4015800" cy="1896840"/>
          </a:xfrm>
          <a:prstGeom prst="rect">
            <a:avLst/>
          </a:prstGeom>
        </p:spPr>
        <p:txBody>
          <a:bodyPr lIns="0" tIns="0" rIns="0" bIns="0">
            <a:normAutofit/>
          </a:bodyPr>
          <a:lstStyle/>
          <a:p>
            <a:endParaRPr lang="sr-Latn-RS" sz="3200" b="0" strike="noStrike" spc="-1">
              <a:latin typeface="Arial"/>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38" name="PlaceHolder 1"/>
          <p:cNvSpPr>
            <a:spLocks noGrp="1"/>
          </p:cNvSpPr>
          <p:nvPr>
            <p:ph type="title"/>
          </p:nvPr>
        </p:nvSpPr>
        <p:spPr>
          <a:xfrm>
            <a:off x="457200" y="273600"/>
            <a:ext cx="8229240" cy="1144800"/>
          </a:xfrm>
          <a:prstGeom prst="rect">
            <a:avLst/>
          </a:prstGeom>
        </p:spPr>
        <p:txBody>
          <a:bodyPr lIns="0" tIns="0" rIns="0" bIns="0" anchor="ctr">
            <a:spAutoFit/>
          </a:bodyPr>
          <a:lstStyle/>
          <a:p>
            <a:pPr algn="ctr"/>
            <a:endParaRPr lang="sr-Latn-RS" sz="4400" b="0" strike="noStrike" spc="-1">
              <a:latin typeface="Arial"/>
            </a:endParaRPr>
          </a:p>
        </p:txBody>
      </p:sp>
      <p:sp>
        <p:nvSpPr>
          <p:cNvPr id="339" name="PlaceHolder 2"/>
          <p:cNvSpPr>
            <a:spLocks noGrp="1"/>
          </p:cNvSpPr>
          <p:nvPr>
            <p:ph type="body"/>
          </p:nvPr>
        </p:nvSpPr>
        <p:spPr>
          <a:xfrm>
            <a:off x="457200" y="1604520"/>
            <a:ext cx="2649600" cy="1896840"/>
          </a:xfrm>
          <a:prstGeom prst="rect">
            <a:avLst/>
          </a:prstGeom>
        </p:spPr>
        <p:txBody>
          <a:bodyPr lIns="0" tIns="0" rIns="0" bIns="0">
            <a:normAutofit/>
          </a:bodyPr>
          <a:lstStyle/>
          <a:p>
            <a:endParaRPr lang="sr-Latn-RS" sz="3200" b="0" strike="noStrike" spc="-1">
              <a:latin typeface="Arial"/>
            </a:endParaRPr>
          </a:p>
        </p:txBody>
      </p:sp>
      <p:sp>
        <p:nvSpPr>
          <p:cNvPr id="340" name="PlaceHolder 3"/>
          <p:cNvSpPr>
            <a:spLocks noGrp="1"/>
          </p:cNvSpPr>
          <p:nvPr>
            <p:ph type="body"/>
          </p:nvPr>
        </p:nvSpPr>
        <p:spPr>
          <a:xfrm>
            <a:off x="3239640" y="1604520"/>
            <a:ext cx="2649600" cy="1896840"/>
          </a:xfrm>
          <a:prstGeom prst="rect">
            <a:avLst/>
          </a:prstGeom>
        </p:spPr>
        <p:txBody>
          <a:bodyPr lIns="0" tIns="0" rIns="0" bIns="0">
            <a:normAutofit/>
          </a:bodyPr>
          <a:lstStyle/>
          <a:p>
            <a:endParaRPr lang="sr-Latn-RS" sz="3200" b="0" strike="noStrike" spc="-1">
              <a:latin typeface="Arial"/>
            </a:endParaRPr>
          </a:p>
        </p:txBody>
      </p:sp>
      <p:sp>
        <p:nvSpPr>
          <p:cNvPr id="341" name="PlaceHolder 4"/>
          <p:cNvSpPr>
            <a:spLocks noGrp="1"/>
          </p:cNvSpPr>
          <p:nvPr>
            <p:ph type="body"/>
          </p:nvPr>
        </p:nvSpPr>
        <p:spPr>
          <a:xfrm>
            <a:off x="6022080" y="1604520"/>
            <a:ext cx="2649600" cy="1896840"/>
          </a:xfrm>
          <a:prstGeom prst="rect">
            <a:avLst/>
          </a:prstGeom>
        </p:spPr>
        <p:txBody>
          <a:bodyPr lIns="0" tIns="0" rIns="0" bIns="0">
            <a:normAutofit/>
          </a:bodyPr>
          <a:lstStyle/>
          <a:p>
            <a:endParaRPr lang="sr-Latn-RS" sz="3200" b="0" strike="noStrike" spc="-1">
              <a:latin typeface="Arial"/>
            </a:endParaRPr>
          </a:p>
        </p:txBody>
      </p:sp>
      <p:sp>
        <p:nvSpPr>
          <p:cNvPr id="342" name="PlaceHolder 5"/>
          <p:cNvSpPr>
            <a:spLocks noGrp="1"/>
          </p:cNvSpPr>
          <p:nvPr>
            <p:ph type="body"/>
          </p:nvPr>
        </p:nvSpPr>
        <p:spPr>
          <a:xfrm>
            <a:off x="457200" y="3682080"/>
            <a:ext cx="2649600" cy="1896840"/>
          </a:xfrm>
          <a:prstGeom prst="rect">
            <a:avLst/>
          </a:prstGeom>
        </p:spPr>
        <p:txBody>
          <a:bodyPr lIns="0" tIns="0" rIns="0" bIns="0">
            <a:normAutofit/>
          </a:bodyPr>
          <a:lstStyle/>
          <a:p>
            <a:endParaRPr lang="sr-Latn-RS" sz="3200" b="0" strike="noStrike" spc="-1">
              <a:latin typeface="Arial"/>
            </a:endParaRPr>
          </a:p>
        </p:txBody>
      </p:sp>
      <p:sp>
        <p:nvSpPr>
          <p:cNvPr id="343" name="PlaceHolder 6"/>
          <p:cNvSpPr>
            <a:spLocks noGrp="1"/>
          </p:cNvSpPr>
          <p:nvPr>
            <p:ph type="body"/>
          </p:nvPr>
        </p:nvSpPr>
        <p:spPr>
          <a:xfrm>
            <a:off x="3239640" y="3682080"/>
            <a:ext cx="2649600" cy="1896840"/>
          </a:xfrm>
          <a:prstGeom prst="rect">
            <a:avLst/>
          </a:prstGeom>
        </p:spPr>
        <p:txBody>
          <a:bodyPr lIns="0" tIns="0" rIns="0" bIns="0">
            <a:normAutofit/>
          </a:bodyPr>
          <a:lstStyle/>
          <a:p>
            <a:endParaRPr lang="sr-Latn-RS" sz="3200" b="0" strike="noStrike" spc="-1">
              <a:latin typeface="Arial"/>
            </a:endParaRPr>
          </a:p>
        </p:txBody>
      </p:sp>
      <p:sp>
        <p:nvSpPr>
          <p:cNvPr id="344" name="PlaceHolder 7"/>
          <p:cNvSpPr>
            <a:spLocks noGrp="1"/>
          </p:cNvSpPr>
          <p:nvPr>
            <p:ph type="body"/>
          </p:nvPr>
        </p:nvSpPr>
        <p:spPr>
          <a:xfrm>
            <a:off x="6022080" y="3682080"/>
            <a:ext cx="2649600" cy="1896840"/>
          </a:xfrm>
          <a:prstGeom prst="rect">
            <a:avLst/>
          </a:prstGeom>
        </p:spPr>
        <p:txBody>
          <a:bodyPr lIns="0" tIns="0" rIns="0" bIns="0">
            <a:normAutofit/>
          </a:bodyPr>
          <a:lstStyle/>
          <a:p>
            <a:endParaRPr lang="sr-Latn-RS" sz="3200" b="0" strike="noStrike" spc="-1">
              <a:latin typeface="Arial"/>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769645567"/>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88080290"/>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1461312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1.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heme" Target="../theme/theme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theme" Target="../theme/theme5.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image" Target="../media/image1.jpe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theme" Target="../theme/theme6.xml"/><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 Id="rId14" Type="http://schemas.openxmlformats.org/officeDocument/2006/relationships/image" Target="../media/image1.jpe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0.xml"/><Relationship Id="rId13" Type="http://schemas.openxmlformats.org/officeDocument/2006/relationships/theme" Target="../theme/theme7.xml"/><Relationship Id="rId3" Type="http://schemas.openxmlformats.org/officeDocument/2006/relationships/slideLayout" Target="../slideLayouts/slideLayout75.xml"/><Relationship Id="rId7" Type="http://schemas.openxmlformats.org/officeDocument/2006/relationships/slideLayout" Target="../slideLayouts/slideLayout79.xml"/><Relationship Id="rId12" Type="http://schemas.openxmlformats.org/officeDocument/2006/relationships/slideLayout" Target="../slideLayouts/slideLayout84.xml"/><Relationship Id="rId2" Type="http://schemas.openxmlformats.org/officeDocument/2006/relationships/slideLayout" Target="../slideLayouts/slideLayout74.xml"/><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5" Type="http://schemas.openxmlformats.org/officeDocument/2006/relationships/slideLayout" Target="../slideLayouts/slideLayout77.xml"/><Relationship Id="rId10" Type="http://schemas.openxmlformats.org/officeDocument/2006/relationships/slideLayout" Target="../slideLayouts/slideLayout82.xml"/><Relationship Id="rId4" Type="http://schemas.openxmlformats.org/officeDocument/2006/relationships/slideLayout" Target="../slideLayouts/slideLayout76.xml"/><Relationship Id="rId9" Type="http://schemas.openxmlformats.org/officeDocument/2006/relationships/slideLayout" Target="../slideLayouts/slideLayout81.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2.xml"/><Relationship Id="rId13" Type="http://schemas.openxmlformats.org/officeDocument/2006/relationships/theme" Target="../theme/theme8.xml"/><Relationship Id="rId3" Type="http://schemas.openxmlformats.org/officeDocument/2006/relationships/slideLayout" Target="../slideLayouts/slideLayout87.xml"/><Relationship Id="rId7" Type="http://schemas.openxmlformats.org/officeDocument/2006/relationships/slideLayout" Target="../slideLayouts/slideLayout91.xml"/><Relationship Id="rId12" Type="http://schemas.openxmlformats.org/officeDocument/2006/relationships/slideLayout" Target="../slideLayouts/slideLayout96.xml"/><Relationship Id="rId2" Type="http://schemas.openxmlformats.org/officeDocument/2006/relationships/slideLayout" Target="../slideLayouts/slideLayout86.xml"/><Relationship Id="rId1" Type="http://schemas.openxmlformats.org/officeDocument/2006/relationships/slideLayout" Target="../slideLayouts/slideLayout85.xml"/><Relationship Id="rId6" Type="http://schemas.openxmlformats.org/officeDocument/2006/relationships/slideLayout" Target="../slideLayouts/slideLayout90.xml"/><Relationship Id="rId11" Type="http://schemas.openxmlformats.org/officeDocument/2006/relationships/slideLayout" Target="../slideLayouts/slideLayout95.xml"/><Relationship Id="rId5" Type="http://schemas.openxmlformats.org/officeDocument/2006/relationships/slideLayout" Target="../slideLayouts/slideLayout89.xml"/><Relationship Id="rId10" Type="http://schemas.openxmlformats.org/officeDocument/2006/relationships/slideLayout" Target="../slideLayouts/slideLayout94.xml"/><Relationship Id="rId4" Type="http://schemas.openxmlformats.org/officeDocument/2006/relationships/slideLayout" Target="../slideLayouts/slideLayout88.xml"/><Relationship Id="rId9" Type="http://schemas.openxmlformats.org/officeDocument/2006/relationships/slideLayout" Target="../slideLayouts/slideLayout93.xml"/><Relationship Id="rId14" Type="http://schemas.openxmlformats.org/officeDocument/2006/relationships/image" Target="../media/image1.jpeg"/></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4.xml"/><Relationship Id="rId13" Type="http://schemas.openxmlformats.org/officeDocument/2006/relationships/image" Target="../media/image2.jpeg"/><Relationship Id="rId3" Type="http://schemas.openxmlformats.org/officeDocument/2006/relationships/slideLayout" Target="../slideLayouts/slideLayout99.xml"/><Relationship Id="rId7" Type="http://schemas.openxmlformats.org/officeDocument/2006/relationships/slideLayout" Target="../slideLayouts/slideLayout103.xml"/><Relationship Id="rId12" Type="http://schemas.openxmlformats.org/officeDocument/2006/relationships/theme" Target="../theme/theme9.xml"/><Relationship Id="rId2" Type="http://schemas.openxmlformats.org/officeDocument/2006/relationships/slideLayout" Target="../slideLayouts/slideLayout98.xml"/><Relationship Id="rId1" Type="http://schemas.openxmlformats.org/officeDocument/2006/relationships/slideLayout" Target="../slideLayouts/slideLayout97.xml"/><Relationship Id="rId6" Type="http://schemas.openxmlformats.org/officeDocument/2006/relationships/slideLayout" Target="../slideLayouts/slideLayout102.xml"/><Relationship Id="rId11" Type="http://schemas.openxmlformats.org/officeDocument/2006/relationships/slideLayout" Target="../slideLayouts/slideLayout107.xml"/><Relationship Id="rId5" Type="http://schemas.openxmlformats.org/officeDocument/2006/relationships/slideLayout" Target="../slideLayouts/slideLayout101.xml"/><Relationship Id="rId10" Type="http://schemas.openxmlformats.org/officeDocument/2006/relationships/slideLayout" Target="../slideLayouts/slideLayout106.xml"/><Relationship Id="rId4" Type="http://schemas.openxmlformats.org/officeDocument/2006/relationships/slideLayout" Target="../slideLayouts/slideLayout100.xml"/><Relationship Id="rId9" Type="http://schemas.openxmlformats.org/officeDocument/2006/relationships/slideLayout" Target="../slideLayouts/slideLayout10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3" name="Picture 3"/>
          <p:cNvPicPr/>
          <p:nvPr/>
        </p:nvPicPr>
        <p:blipFill>
          <a:blip r:embed="rId14"/>
          <a:stretch/>
        </p:blipFill>
        <p:spPr>
          <a:xfrm>
            <a:off x="2000160" y="0"/>
            <a:ext cx="4856400" cy="1162080"/>
          </a:xfrm>
          <a:prstGeom prst="rect">
            <a:avLst/>
          </a:prstGeom>
          <a:ln>
            <a:noFill/>
          </a:ln>
        </p:spPr>
      </p:pic>
      <p:sp>
        <p:nvSpPr>
          <p:cNvPr id="4" name="PlaceHolder 1"/>
          <p:cNvSpPr>
            <a:spLocks noGrp="1"/>
          </p:cNvSpPr>
          <p:nvPr>
            <p:ph type="title"/>
          </p:nvPr>
        </p:nvSpPr>
        <p:spPr>
          <a:xfrm>
            <a:off x="457200" y="273600"/>
            <a:ext cx="8229240" cy="1144800"/>
          </a:xfrm>
          <a:prstGeom prst="rect">
            <a:avLst/>
          </a:prstGeom>
        </p:spPr>
        <p:txBody>
          <a:bodyPr lIns="0" tIns="0" rIns="0" bIns="0" anchor="ctr">
            <a:noAutofit/>
          </a:bodyPr>
          <a:lstStyle/>
          <a:p>
            <a:pPr algn="ctr"/>
            <a:r>
              <a:rPr lang="sr-Latn-RS" sz="4400" b="0" strike="noStrike" spc="-1">
                <a:latin typeface="Arial"/>
              </a:rPr>
              <a:t>Click to edit the title text format</a:t>
            </a:r>
          </a:p>
        </p:txBody>
      </p:sp>
      <p:sp>
        <p:nvSpPr>
          <p:cNvPr id="2" name="PlaceHolder 2"/>
          <p:cNvSpPr>
            <a:spLocks noGrp="1"/>
          </p:cNvSpPr>
          <p:nvPr>
            <p:ph type="body"/>
          </p:nvPr>
        </p:nvSpPr>
        <p:spPr>
          <a:xfrm>
            <a:off x="457200" y="1604520"/>
            <a:ext cx="8229240" cy="3977280"/>
          </a:xfrm>
          <a:prstGeom prst="rect">
            <a:avLst/>
          </a:prstGeom>
        </p:spPr>
        <p:txBody>
          <a:bodyPr lIns="0" tIns="0" rIns="0" bIns="0">
            <a:normAutofit/>
          </a:bodyPr>
          <a:lstStyle/>
          <a:p>
            <a:pPr marL="432000" indent="-324000">
              <a:spcBef>
                <a:spcPts val="1417"/>
              </a:spcBef>
              <a:buClr>
                <a:srgbClr val="000000"/>
              </a:buClr>
              <a:buSzPct val="45000"/>
              <a:buFont typeface="Wingdings" charset="2"/>
              <a:buChar char=""/>
            </a:pPr>
            <a:r>
              <a:rPr lang="sr-Latn-RS" sz="3200" b="0" strike="noStrike" spc="-1">
                <a:latin typeface="Arial"/>
              </a:rPr>
              <a:t>Click to edit the outline text format</a:t>
            </a:r>
          </a:p>
          <a:p>
            <a:pPr marL="864000" lvl="1" indent="-324000">
              <a:spcBef>
                <a:spcPts val="1134"/>
              </a:spcBef>
              <a:buClr>
                <a:srgbClr val="000000"/>
              </a:buClr>
              <a:buSzPct val="75000"/>
              <a:buFont typeface="Symbol" charset="2"/>
              <a:buChar char=""/>
            </a:pPr>
            <a:r>
              <a:rPr lang="sr-Latn-RS" sz="2800" b="0" strike="noStrike" spc="-1">
                <a:latin typeface="Arial"/>
              </a:rPr>
              <a:t>Second Outline Level</a:t>
            </a:r>
          </a:p>
          <a:p>
            <a:pPr marL="1296000" lvl="2" indent="-288000">
              <a:spcBef>
                <a:spcPts val="850"/>
              </a:spcBef>
              <a:buClr>
                <a:srgbClr val="000000"/>
              </a:buClr>
              <a:buSzPct val="45000"/>
              <a:buFont typeface="Wingdings" charset="2"/>
              <a:buChar char=""/>
            </a:pPr>
            <a:r>
              <a:rPr lang="sr-Latn-RS" sz="2400" b="0" strike="noStrike" spc="-1">
                <a:latin typeface="Arial"/>
              </a:rPr>
              <a:t>Third Outline Level</a:t>
            </a:r>
          </a:p>
          <a:p>
            <a:pPr marL="1728000" lvl="3" indent="-216000">
              <a:spcBef>
                <a:spcPts val="567"/>
              </a:spcBef>
              <a:buClr>
                <a:srgbClr val="000000"/>
              </a:buClr>
              <a:buSzPct val="75000"/>
              <a:buFont typeface="Symbol" charset="2"/>
              <a:buChar char=""/>
            </a:pPr>
            <a:r>
              <a:rPr lang="sr-Latn-RS" sz="2000" b="0" strike="noStrike" spc="-1">
                <a:latin typeface="Arial"/>
              </a:rPr>
              <a:t>Fourth Outline Level</a:t>
            </a:r>
          </a:p>
          <a:p>
            <a:pPr marL="2160000" lvl="4" indent="-216000">
              <a:spcBef>
                <a:spcPts val="283"/>
              </a:spcBef>
              <a:buClr>
                <a:srgbClr val="000000"/>
              </a:buClr>
              <a:buSzPct val="45000"/>
              <a:buFont typeface="Wingdings" charset="2"/>
              <a:buChar char=""/>
            </a:pPr>
            <a:r>
              <a:rPr lang="sr-Latn-RS" sz="2000" b="0" strike="noStrike" spc="-1">
                <a:latin typeface="Arial"/>
              </a:rPr>
              <a:t>Fifth Outline Level</a:t>
            </a:r>
          </a:p>
          <a:p>
            <a:pPr marL="2592000" lvl="5" indent="-216000">
              <a:spcBef>
                <a:spcPts val="283"/>
              </a:spcBef>
              <a:buClr>
                <a:srgbClr val="000000"/>
              </a:buClr>
              <a:buSzPct val="45000"/>
              <a:buFont typeface="Wingdings" charset="2"/>
              <a:buChar char=""/>
            </a:pPr>
            <a:r>
              <a:rPr lang="sr-Latn-RS" sz="2000" b="0" strike="noStrike" spc="-1">
                <a:latin typeface="Arial"/>
              </a:rPr>
              <a:t>Sixth Outline Level</a:t>
            </a:r>
          </a:p>
          <a:p>
            <a:pPr marL="3024000" lvl="6" indent="-216000">
              <a:spcBef>
                <a:spcPts val="283"/>
              </a:spcBef>
              <a:buClr>
                <a:srgbClr val="000000"/>
              </a:buClr>
              <a:buSzPct val="45000"/>
              <a:buFont typeface="Wingdings" charset="2"/>
              <a:buChar char=""/>
            </a:pPr>
            <a:r>
              <a:rPr lang="sr-Latn-RS" sz="2000" b="0" strike="noStrike" spc="-1">
                <a:latin typeface="Arial"/>
              </a:rPr>
              <a:t>Seventh Outline Level</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39" name="Picture 1"/>
          <p:cNvPicPr/>
          <p:nvPr/>
        </p:nvPicPr>
        <p:blipFill>
          <a:blip r:embed="rId14"/>
          <a:stretch/>
        </p:blipFill>
        <p:spPr>
          <a:xfrm>
            <a:off x="2000160" y="0"/>
            <a:ext cx="4856400" cy="1162080"/>
          </a:xfrm>
          <a:prstGeom prst="rect">
            <a:avLst/>
          </a:prstGeom>
          <a:ln>
            <a:noFill/>
          </a:ln>
        </p:spPr>
      </p:pic>
      <p:sp>
        <p:nvSpPr>
          <p:cNvPr id="40" name="CustomShape 1"/>
          <p:cNvSpPr/>
          <p:nvPr/>
        </p:nvSpPr>
        <p:spPr>
          <a:xfrm>
            <a:off x="457200" y="6248520"/>
            <a:ext cx="2132280" cy="455760"/>
          </a:xfrm>
          <a:prstGeom prst="rect">
            <a:avLst/>
          </a:prstGeom>
          <a:noFill/>
          <a:ln>
            <a:noFill/>
          </a:ln>
        </p:spPr>
        <p:style>
          <a:lnRef idx="0">
            <a:scrgbClr r="0" g="0" b="0"/>
          </a:lnRef>
          <a:fillRef idx="0">
            <a:scrgbClr r="0" g="0" b="0"/>
          </a:fillRef>
          <a:effectRef idx="0">
            <a:scrgbClr r="0" g="0" b="0"/>
          </a:effectRef>
          <a:fontRef idx="minor"/>
        </p:style>
      </p:sp>
      <p:sp>
        <p:nvSpPr>
          <p:cNvPr id="41" name="CustomShape 2"/>
          <p:cNvSpPr/>
          <p:nvPr/>
        </p:nvSpPr>
        <p:spPr>
          <a:xfrm>
            <a:off x="3124080" y="6248520"/>
            <a:ext cx="2894040" cy="455760"/>
          </a:xfrm>
          <a:prstGeom prst="rect">
            <a:avLst/>
          </a:prstGeom>
          <a:noFill/>
          <a:ln>
            <a:noFill/>
          </a:ln>
        </p:spPr>
        <p:style>
          <a:lnRef idx="0">
            <a:scrgbClr r="0" g="0" b="0"/>
          </a:lnRef>
          <a:fillRef idx="0">
            <a:scrgbClr r="0" g="0" b="0"/>
          </a:fillRef>
          <a:effectRef idx="0">
            <a:scrgbClr r="0" g="0" b="0"/>
          </a:effectRef>
          <a:fontRef idx="minor"/>
        </p:style>
      </p:sp>
      <p:sp>
        <p:nvSpPr>
          <p:cNvPr id="42" name="PlaceHolder 3"/>
          <p:cNvSpPr>
            <a:spLocks noGrp="1"/>
          </p:cNvSpPr>
          <p:nvPr>
            <p:ph type="title"/>
          </p:nvPr>
        </p:nvSpPr>
        <p:spPr>
          <a:xfrm>
            <a:off x="457200" y="273600"/>
            <a:ext cx="8229240" cy="1144800"/>
          </a:xfrm>
          <a:prstGeom prst="rect">
            <a:avLst/>
          </a:prstGeom>
        </p:spPr>
        <p:txBody>
          <a:bodyPr lIns="0" tIns="0" rIns="0" bIns="0" anchor="ctr">
            <a:noAutofit/>
          </a:bodyPr>
          <a:lstStyle/>
          <a:p>
            <a:pPr algn="ctr"/>
            <a:r>
              <a:rPr lang="sr-Latn-RS" sz="4400" b="0" strike="noStrike" spc="-1">
                <a:latin typeface="Arial"/>
              </a:rPr>
              <a:t>Click to edit the title text format</a:t>
            </a:r>
          </a:p>
        </p:txBody>
      </p:sp>
      <p:sp>
        <p:nvSpPr>
          <p:cNvPr id="43" name="PlaceHolder 4"/>
          <p:cNvSpPr>
            <a:spLocks noGrp="1"/>
          </p:cNvSpPr>
          <p:nvPr>
            <p:ph type="body"/>
          </p:nvPr>
        </p:nvSpPr>
        <p:spPr>
          <a:xfrm>
            <a:off x="457200" y="1604520"/>
            <a:ext cx="8229240" cy="3977280"/>
          </a:xfrm>
          <a:prstGeom prst="rect">
            <a:avLst/>
          </a:prstGeom>
        </p:spPr>
        <p:txBody>
          <a:bodyPr lIns="0" tIns="0" rIns="0" bIns="0">
            <a:normAutofit/>
          </a:bodyPr>
          <a:lstStyle/>
          <a:p>
            <a:pPr marL="432000" indent="-324000">
              <a:spcBef>
                <a:spcPts val="1417"/>
              </a:spcBef>
              <a:buClr>
                <a:srgbClr val="000000"/>
              </a:buClr>
              <a:buSzPct val="45000"/>
              <a:buFont typeface="Wingdings" charset="2"/>
              <a:buChar char=""/>
            </a:pPr>
            <a:r>
              <a:rPr lang="sr-Latn-RS" sz="3200" b="0" strike="noStrike" spc="-1">
                <a:latin typeface="Arial"/>
              </a:rPr>
              <a:t>Click to edit the outline text format</a:t>
            </a:r>
          </a:p>
          <a:p>
            <a:pPr marL="864000" lvl="1" indent="-324000">
              <a:spcBef>
                <a:spcPts val="1134"/>
              </a:spcBef>
              <a:buClr>
                <a:srgbClr val="000000"/>
              </a:buClr>
              <a:buSzPct val="75000"/>
              <a:buFont typeface="Symbol" charset="2"/>
              <a:buChar char=""/>
            </a:pPr>
            <a:r>
              <a:rPr lang="sr-Latn-RS" sz="2800" b="0" strike="noStrike" spc="-1">
                <a:latin typeface="Arial"/>
              </a:rPr>
              <a:t>Second Outline Level</a:t>
            </a:r>
          </a:p>
          <a:p>
            <a:pPr marL="1296000" lvl="2" indent="-288000">
              <a:spcBef>
                <a:spcPts val="850"/>
              </a:spcBef>
              <a:buClr>
                <a:srgbClr val="000000"/>
              </a:buClr>
              <a:buSzPct val="45000"/>
              <a:buFont typeface="Wingdings" charset="2"/>
              <a:buChar char=""/>
            </a:pPr>
            <a:r>
              <a:rPr lang="sr-Latn-RS" sz="2400" b="0" strike="noStrike" spc="-1">
                <a:latin typeface="Arial"/>
              </a:rPr>
              <a:t>Third Outline Level</a:t>
            </a:r>
          </a:p>
          <a:p>
            <a:pPr marL="1728000" lvl="3" indent="-216000">
              <a:spcBef>
                <a:spcPts val="567"/>
              </a:spcBef>
              <a:buClr>
                <a:srgbClr val="000000"/>
              </a:buClr>
              <a:buSzPct val="75000"/>
              <a:buFont typeface="Symbol" charset="2"/>
              <a:buChar char=""/>
            </a:pPr>
            <a:r>
              <a:rPr lang="sr-Latn-RS" sz="2000" b="0" strike="noStrike" spc="-1">
                <a:latin typeface="Arial"/>
              </a:rPr>
              <a:t>Fourth Outline Level</a:t>
            </a:r>
          </a:p>
          <a:p>
            <a:pPr marL="2160000" lvl="4" indent="-216000">
              <a:spcBef>
                <a:spcPts val="283"/>
              </a:spcBef>
              <a:buClr>
                <a:srgbClr val="000000"/>
              </a:buClr>
              <a:buSzPct val="45000"/>
              <a:buFont typeface="Wingdings" charset="2"/>
              <a:buChar char=""/>
            </a:pPr>
            <a:r>
              <a:rPr lang="sr-Latn-RS" sz="2000" b="0" strike="noStrike" spc="-1">
                <a:latin typeface="Arial"/>
              </a:rPr>
              <a:t>Fifth Outline Level</a:t>
            </a:r>
          </a:p>
          <a:p>
            <a:pPr marL="2592000" lvl="5" indent="-216000">
              <a:spcBef>
                <a:spcPts val="283"/>
              </a:spcBef>
              <a:buClr>
                <a:srgbClr val="000000"/>
              </a:buClr>
              <a:buSzPct val="45000"/>
              <a:buFont typeface="Wingdings" charset="2"/>
              <a:buChar char=""/>
            </a:pPr>
            <a:r>
              <a:rPr lang="sr-Latn-RS" sz="2000" b="0" strike="noStrike" spc="-1">
                <a:latin typeface="Arial"/>
              </a:rPr>
              <a:t>Sixth Outline Level</a:t>
            </a:r>
          </a:p>
          <a:p>
            <a:pPr marL="3024000" lvl="6" indent="-216000">
              <a:spcBef>
                <a:spcPts val="283"/>
              </a:spcBef>
              <a:buClr>
                <a:srgbClr val="000000"/>
              </a:buClr>
              <a:buSzPct val="45000"/>
              <a:buFont typeface="Wingdings" charset="2"/>
              <a:buChar char=""/>
            </a:pPr>
            <a:r>
              <a:rPr lang="sr-Latn-RS" sz="2000" b="0" strike="noStrike" spc="-1">
                <a:latin typeface="Arial"/>
              </a:rPr>
              <a:t>Seventh Outline Level</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80" name="Picture 1"/>
          <p:cNvPicPr/>
          <p:nvPr/>
        </p:nvPicPr>
        <p:blipFill>
          <a:blip r:embed="rId14"/>
          <a:stretch/>
        </p:blipFill>
        <p:spPr>
          <a:xfrm>
            <a:off x="2000160" y="0"/>
            <a:ext cx="4856400" cy="1162080"/>
          </a:xfrm>
          <a:prstGeom prst="rect">
            <a:avLst/>
          </a:prstGeom>
          <a:ln>
            <a:noFill/>
          </a:ln>
        </p:spPr>
      </p:pic>
      <p:sp>
        <p:nvSpPr>
          <p:cNvPr id="81" name="CustomShape 1"/>
          <p:cNvSpPr/>
          <p:nvPr/>
        </p:nvSpPr>
        <p:spPr>
          <a:xfrm>
            <a:off x="457200" y="6248520"/>
            <a:ext cx="2132280" cy="455760"/>
          </a:xfrm>
          <a:prstGeom prst="rect">
            <a:avLst/>
          </a:prstGeom>
          <a:noFill/>
          <a:ln>
            <a:noFill/>
          </a:ln>
        </p:spPr>
        <p:style>
          <a:lnRef idx="0">
            <a:scrgbClr r="0" g="0" b="0"/>
          </a:lnRef>
          <a:fillRef idx="0">
            <a:scrgbClr r="0" g="0" b="0"/>
          </a:fillRef>
          <a:effectRef idx="0">
            <a:scrgbClr r="0" g="0" b="0"/>
          </a:effectRef>
          <a:fontRef idx="minor"/>
        </p:style>
      </p:sp>
      <p:sp>
        <p:nvSpPr>
          <p:cNvPr id="82" name="CustomShape 2"/>
          <p:cNvSpPr/>
          <p:nvPr/>
        </p:nvSpPr>
        <p:spPr>
          <a:xfrm>
            <a:off x="3124080" y="6248520"/>
            <a:ext cx="2894040" cy="455760"/>
          </a:xfrm>
          <a:prstGeom prst="rect">
            <a:avLst/>
          </a:prstGeom>
          <a:noFill/>
          <a:ln>
            <a:noFill/>
          </a:ln>
        </p:spPr>
        <p:style>
          <a:lnRef idx="0">
            <a:scrgbClr r="0" g="0" b="0"/>
          </a:lnRef>
          <a:fillRef idx="0">
            <a:scrgbClr r="0" g="0" b="0"/>
          </a:fillRef>
          <a:effectRef idx="0">
            <a:scrgbClr r="0" g="0" b="0"/>
          </a:effectRef>
          <a:fontRef idx="minor"/>
        </p:style>
      </p:sp>
      <p:sp>
        <p:nvSpPr>
          <p:cNvPr id="83" name="PlaceHolder 3"/>
          <p:cNvSpPr>
            <a:spLocks noGrp="1"/>
          </p:cNvSpPr>
          <p:nvPr>
            <p:ph type="title"/>
          </p:nvPr>
        </p:nvSpPr>
        <p:spPr>
          <a:xfrm>
            <a:off x="457200" y="273600"/>
            <a:ext cx="8229240" cy="1144800"/>
          </a:xfrm>
          <a:prstGeom prst="rect">
            <a:avLst/>
          </a:prstGeom>
        </p:spPr>
        <p:txBody>
          <a:bodyPr lIns="0" tIns="0" rIns="0" bIns="0" anchor="ctr">
            <a:noAutofit/>
          </a:bodyPr>
          <a:lstStyle/>
          <a:p>
            <a:pPr algn="ctr"/>
            <a:r>
              <a:rPr lang="sr-Latn-RS" sz="4400" b="0" strike="noStrike" spc="-1">
                <a:latin typeface="Arial"/>
              </a:rPr>
              <a:t>Click to edit the title text format</a:t>
            </a:r>
          </a:p>
        </p:txBody>
      </p:sp>
      <p:sp>
        <p:nvSpPr>
          <p:cNvPr id="84" name="PlaceHolder 4"/>
          <p:cNvSpPr>
            <a:spLocks noGrp="1"/>
          </p:cNvSpPr>
          <p:nvPr>
            <p:ph type="body"/>
          </p:nvPr>
        </p:nvSpPr>
        <p:spPr>
          <a:xfrm>
            <a:off x="457200" y="1604520"/>
            <a:ext cx="8229240" cy="3977280"/>
          </a:xfrm>
          <a:prstGeom prst="rect">
            <a:avLst/>
          </a:prstGeom>
        </p:spPr>
        <p:txBody>
          <a:bodyPr lIns="0" tIns="0" rIns="0" bIns="0">
            <a:normAutofit/>
          </a:bodyPr>
          <a:lstStyle/>
          <a:p>
            <a:pPr marL="432000" indent="-324000">
              <a:spcBef>
                <a:spcPts val="1417"/>
              </a:spcBef>
              <a:buClr>
                <a:srgbClr val="000000"/>
              </a:buClr>
              <a:buSzPct val="45000"/>
              <a:buFont typeface="Wingdings" charset="2"/>
              <a:buChar char=""/>
            </a:pPr>
            <a:r>
              <a:rPr lang="sr-Latn-RS" sz="3200" b="0" strike="noStrike" spc="-1">
                <a:latin typeface="Arial"/>
              </a:rPr>
              <a:t>Click to edit the outline text format</a:t>
            </a:r>
          </a:p>
          <a:p>
            <a:pPr marL="864000" lvl="1" indent="-324000">
              <a:spcBef>
                <a:spcPts val="1134"/>
              </a:spcBef>
              <a:buClr>
                <a:srgbClr val="000000"/>
              </a:buClr>
              <a:buSzPct val="75000"/>
              <a:buFont typeface="Symbol" charset="2"/>
              <a:buChar char=""/>
            </a:pPr>
            <a:r>
              <a:rPr lang="sr-Latn-RS" sz="2800" b="0" strike="noStrike" spc="-1">
                <a:latin typeface="Arial"/>
              </a:rPr>
              <a:t>Second Outline Level</a:t>
            </a:r>
          </a:p>
          <a:p>
            <a:pPr marL="1296000" lvl="2" indent="-288000">
              <a:spcBef>
                <a:spcPts val="850"/>
              </a:spcBef>
              <a:buClr>
                <a:srgbClr val="000000"/>
              </a:buClr>
              <a:buSzPct val="45000"/>
              <a:buFont typeface="Wingdings" charset="2"/>
              <a:buChar char=""/>
            </a:pPr>
            <a:r>
              <a:rPr lang="sr-Latn-RS" sz="2400" b="0" strike="noStrike" spc="-1">
                <a:latin typeface="Arial"/>
              </a:rPr>
              <a:t>Third Outline Level</a:t>
            </a:r>
          </a:p>
          <a:p>
            <a:pPr marL="1728000" lvl="3" indent="-216000">
              <a:spcBef>
                <a:spcPts val="567"/>
              </a:spcBef>
              <a:buClr>
                <a:srgbClr val="000000"/>
              </a:buClr>
              <a:buSzPct val="75000"/>
              <a:buFont typeface="Symbol" charset="2"/>
              <a:buChar char=""/>
            </a:pPr>
            <a:r>
              <a:rPr lang="sr-Latn-RS" sz="2000" b="0" strike="noStrike" spc="-1">
                <a:latin typeface="Arial"/>
              </a:rPr>
              <a:t>Fourth Outline Level</a:t>
            </a:r>
          </a:p>
          <a:p>
            <a:pPr marL="2160000" lvl="4" indent="-216000">
              <a:spcBef>
                <a:spcPts val="283"/>
              </a:spcBef>
              <a:buClr>
                <a:srgbClr val="000000"/>
              </a:buClr>
              <a:buSzPct val="45000"/>
              <a:buFont typeface="Wingdings" charset="2"/>
              <a:buChar char=""/>
            </a:pPr>
            <a:r>
              <a:rPr lang="sr-Latn-RS" sz="2000" b="0" strike="noStrike" spc="-1">
                <a:latin typeface="Arial"/>
              </a:rPr>
              <a:t>Fifth Outline Level</a:t>
            </a:r>
          </a:p>
          <a:p>
            <a:pPr marL="2592000" lvl="5" indent="-216000">
              <a:spcBef>
                <a:spcPts val="283"/>
              </a:spcBef>
              <a:buClr>
                <a:srgbClr val="000000"/>
              </a:buClr>
              <a:buSzPct val="45000"/>
              <a:buFont typeface="Wingdings" charset="2"/>
              <a:buChar char=""/>
            </a:pPr>
            <a:r>
              <a:rPr lang="sr-Latn-RS" sz="2000" b="0" strike="noStrike" spc="-1">
                <a:latin typeface="Arial"/>
              </a:rPr>
              <a:t>Sixth Outline Level</a:t>
            </a:r>
          </a:p>
          <a:p>
            <a:pPr marL="3024000" lvl="6" indent="-216000">
              <a:spcBef>
                <a:spcPts val="283"/>
              </a:spcBef>
              <a:buClr>
                <a:srgbClr val="000000"/>
              </a:buClr>
              <a:buSzPct val="45000"/>
              <a:buFont typeface="Wingdings" charset="2"/>
              <a:buChar char=""/>
            </a:pPr>
            <a:r>
              <a:rPr lang="sr-Latn-RS" sz="2000" b="0" strike="noStrike" spc="-1">
                <a:latin typeface="Arial"/>
              </a:rPr>
              <a:t>Seventh Outline Level</a:t>
            </a: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grpSp>
        <p:nvGrpSpPr>
          <p:cNvPr id="121" name="Group 1"/>
          <p:cNvGrpSpPr/>
          <p:nvPr/>
        </p:nvGrpSpPr>
        <p:grpSpPr>
          <a:xfrm>
            <a:off x="-7920" y="-7920"/>
            <a:ext cx="9164880" cy="6870960"/>
            <a:chOff x="-7920" y="-7920"/>
            <a:chExt cx="9164880" cy="6870960"/>
          </a:xfrm>
        </p:grpSpPr>
        <p:sp>
          <p:nvSpPr>
            <p:cNvPr id="122" name="CustomShape 2"/>
            <p:cNvSpPr/>
            <p:nvPr/>
          </p:nvSpPr>
          <p:spPr>
            <a:xfrm>
              <a:off x="-7920" y="4014720"/>
              <a:ext cx="452520" cy="2847960"/>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rgbClr val="90C226">
                <a:alpha val="85000"/>
              </a:srgbClr>
            </a:solidFill>
            <a:ln>
              <a:noFill/>
            </a:ln>
            <a:effectLst>
              <a:outerShdw dist="25560" dir="5400000" algn="ctr" rotWithShape="0">
                <a:srgbClr val="000000">
                  <a:alpha val="36000"/>
                </a:srgbClr>
              </a:outerShdw>
            </a:effectLst>
          </p:spPr>
          <p:style>
            <a:lnRef idx="0">
              <a:scrgbClr r="0" g="0" b="0"/>
            </a:lnRef>
            <a:fillRef idx="0">
              <a:scrgbClr r="0" g="0" b="0"/>
            </a:fillRef>
            <a:effectRef idx="0">
              <a:scrgbClr r="0" g="0" b="0"/>
            </a:effectRef>
            <a:fontRef idx="minor"/>
          </p:style>
        </p:sp>
        <p:sp>
          <p:nvSpPr>
            <p:cNvPr id="123" name="Line 3"/>
            <p:cNvSpPr/>
            <p:nvPr/>
          </p:nvSpPr>
          <p:spPr>
            <a:xfrm flipV="1">
              <a:off x="5130720" y="4173120"/>
              <a:ext cx="4019400" cy="2685960"/>
            </a:xfrm>
            <a:prstGeom prst="line">
              <a:avLst/>
            </a:prstGeom>
            <a:ln w="9360">
              <a:solidFill>
                <a:srgbClr val="D9D9D9"/>
              </a:solidFill>
              <a:round/>
            </a:ln>
          </p:spPr>
          <p:style>
            <a:lnRef idx="0">
              <a:scrgbClr r="0" g="0" b="0"/>
            </a:lnRef>
            <a:fillRef idx="0">
              <a:scrgbClr r="0" g="0" b="0"/>
            </a:fillRef>
            <a:effectRef idx="0">
              <a:scrgbClr r="0" g="0" b="0"/>
            </a:effectRef>
            <a:fontRef idx="minor"/>
          </p:style>
        </p:sp>
        <p:sp>
          <p:nvSpPr>
            <p:cNvPr id="124" name="Line 4"/>
            <p:cNvSpPr/>
            <p:nvPr/>
          </p:nvSpPr>
          <p:spPr>
            <a:xfrm>
              <a:off x="7043400" y="0"/>
              <a:ext cx="1216080" cy="6855840"/>
            </a:xfrm>
            <a:prstGeom prst="line">
              <a:avLst/>
            </a:prstGeom>
            <a:ln w="9360">
              <a:solidFill>
                <a:srgbClr val="BFBFBF"/>
              </a:solidFill>
              <a:round/>
            </a:ln>
          </p:spPr>
          <p:style>
            <a:lnRef idx="0">
              <a:scrgbClr r="0" g="0" b="0"/>
            </a:lnRef>
            <a:fillRef idx="0">
              <a:scrgbClr r="0" g="0" b="0"/>
            </a:fillRef>
            <a:effectRef idx="0">
              <a:scrgbClr r="0" g="0" b="0"/>
            </a:effectRef>
            <a:fontRef idx="minor"/>
          </p:style>
        </p:sp>
        <p:sp>
          <p:nvSpPr>
            <p:cNvPr id="125" name="CustomShape 5"/>
            <p:cNvSpPr/>
            <p:nvPr/>
          </p:nvSpPr>
          <p:spPr>
            <a:xfrm>
              <a:off x="6892920" y="0"/>
              <a:ext cx="2264040" cy="6863040"/>
            </a:xfrm>
            <a:custGeom>
              <a:avLst/>
              <a:gdLst/>
              <a:ahLst/>
              <a:cxnLst/>
              <a:rect l="l" t="t" r="r" b="b"/>
              <a:pathLst>
                <a:path w="2271889" h="6866466">
                  <a:moveTo>
                    <a:pt x="2023534" y="0"/>
                  </a:moveTo>
                  <a:lnTo>
                    <a:pt x="0" y="6858000"/>
                  </a:lnTo>
                  <a:lnTo>
                    <a:pt x="2269067" y="6866466"/>
                  </a:lnTo>
                  <a:cubicBezTo>
                    <a:pt x="2271889" y="4580466"/>
                    <a:pt x="2257778" y="2294466"/>
                    <a:pt x="2260600" y="8466"/>
                  </a:cubicBezTo>
                  <a:lnTo>
                    <a:pt x="2023534" y="0"/>
                  </a:lnTo>
                  <a:close/>
                </a:path>
              </a:pathLst>
            </a:custGeom>
            <a:solidFill>
              <a:srgbClr val="90C226">
                <a:alpha val="30000"/>
              </a:srgbClr>
            </a:solidFill>
            <a:ln>
              <a:noFill/>
            </a:ln>
            <a:effectLst>
              <a:outerShdw dist="25560" dir="5400000" algn="ctr" rotWithShape="0">
                <a:srgbClr val="000000">
                  <a:alpha val="36000"/>
                </a:srgbClr>
              </a:outerShdw>
            </a:effectLst>
          </p:spPr>
          <p:style>
            <a:lnRef idx="0">
              <a:scrgbClr r="0" g="0" b="0"/>
            </a:lnRef>
            <a:fillRef idx="0">
              <a:scrgbClr r="0" g="0" b="0"/>
            </a:fillRef>
            <a:effectRef idx="0">
              <a:scrgbClr r="0" g="0" b="0"/>
            </a:effectRef>
            <a:fontRef idx="minor"/>
          </p:style>
        </p:sp>
        <p:sp>
          <p:nvSpPr>
            <p:cNvPr id="126" name="CustomShape 6"/>
            <p:cNvSpPr/>
            <p:nvPr/>
          </p:nvSpPr>
          <p:spPr>
            <a:xfrm>
              <a:off x="7207200" y="-7920"/>
              <a:ext cx="1943280" cy="6863040"/>
            </a:xfrm>
            <a:custGeom>
              <a:avLst/>
              <a:gdLst/>
              <a:ahLst/>
              <a:cxnLst/>
              <a:rect l="l" t="t" r="r" b="b"/>
              <a:pathLst>
                <a:path w="1950155" h="6866467">
                  <a:moveTo>
                    <a:pt x="0" y="0"/>
                  </a:moveTo>
                  <a:lnTo>
                    <a:pt x="1202267" y="6866467"/>
                  </a:lnTo>
                  <a:lnTo>
                    <a:pt x="1947333" y="6866467"/>
                  </a:lnTo>
                  <a:cubicBezTo>
                    <a:pt x="1944511" y="4577645"/>
                    <a:pt x="1950155" y="2288822"/>
                    <a:pt x="1947333" y="0"/>
                  </a:cubicBezTo>
                  <a:lnTo>
                    <a:pt x="0" y="0"/>
                  </a:lnTo>
                  <a:close/>
                </a:path>
              </a:pathLst>
            </a:custGeom>
            <a:solidFill>
              <a:srgbClr val="90C226">
                <a:alpha val="20000"/>
              </a:srgbClr>
            </a:solidFill>
            <a:ln>
              <a:noFill/>
            </a:ln>
            <a:effectLst>
              <a:outerShdw dist="25560" dir="5400000" algn="ctr" rotWithShape="0">
                <a:srgbClr val="000000">
                  <a:alpha val="36000"/>
                </a:srgbClr>
              </a:outerShdw>
            </a:effectLst>
          </p:spPr>
          <p:style>
            <a:lnRef idx="0">
              <a:scrgbClr r="0" g="0" b="0"/>
            </a:lnRef>
            <a:fillRef idx="0">
              <a:scrgbClr r="0" g="0" b="0"/>
            </a:fillRef>
            <a:effectRef idx="0">
              <a:scrgbClr r="0" g="0" b="0"/>
            </a:effectRef>
            <a:fontRef idx="minor"/>
          </p:style>
        </p:sp>
        <p:sp>
          <p:nvSpPr>
            <p:cNvPr id="127" name="CustomShape 7"/>
            <p:cNvSpPr/>
            <p:nvPr/>
          </p:nvSpPr>
          <p:spPr>
            <a:xfrm>
              <a:off x="6637320" y="3921120"/>
              <a:ext cx="2508480" cy="2932200"/>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rgbClr val="54A021">
                <a:alpha val="72000"/>
              </a:srgbClr>
            </a:solidFill>
            <a:ln>
              <a:noFill/>
            </a:ln>
            <a:effectLst>
              <a:outerShdw dist="25560" dir="5400000" algn="ctr" rotWithShape="0">
                <a:srgbClr val="000000">
                  <a:alpha val="36000"/>
                </a:srgbClr>
              </a:outerShdw>
            </a:effectLst>
          </p:spPr>
          <p:style>
            <a:lnRef idx="0">
              <a:scrgbClr r="0" g="0" b="0"/>
            </a:lnRef>
            <a:fillRef idx="0">
              <a:scrgbClr r="0" g="0" b="0"/>
            </a:fillRef>
            <a:effectRef idx="0">
              <a:scrgbClr r="0" g="0" b="0"/>
            </a:effectRef>
            <a:fontRef idx="minor"/>
          </p:style>
        </p:sp>
        <p:sp>
          <p:nvSpPr>
            <p:cNvPr id="128" name="CustomShape 8"/>
            <p:cNvSpPr/>
            <p:nvPr/>
          </p:nvSpPr>
          <p:spPr>
            <a:xfrm>
              <a:off x="7012080" y="-7920"/>
              <a:ext cx="2138400" cy="6863040"/>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rgbClr val="3F7819">
                <a:alpha val="70000"/>
              </a:srgbClr>
            </a:solidFill>
            <a:ln>
              <a:noFill/>
            </a:ln>
            <a:effectLst>
              <a:outerShdw dist="25560" dir="5400000" algn="ctr" rotWithShape="0">
                <a:srgbClr val="000000">
                  <a:alpha val="36000"/>
                </a:srgbClr>
              </a:outerShdw>
            </a:effectLst>
          </p:spPr>
          <p:style>
            <a:lnRef idx="0">
              <a:scrgbClr r="0" g="0" b="0"/>
            </a:lnRef>
            <a:fillRef idx="0">
              <a:scrgbClr r="0" g="0" b="0"/>
            </a:fillRef>
            <a:effectRef idx="0">
              <a:scrgbClr r="0" g="0" b="0"/>
            </a:effectRef>
            <a:fontRef idx="minor"/>
          </p:style>
        </p:sp>
        <p:sp>
          <p:nvSpPr>
            <p:cNvPr id="129" name="CustomShape 9"/>
            <p:cNvSpPr/>
            <p:nvPr/>
          </p:nvSpPr>
          <p:spPr>
            <a:xfrm>
              <a:off x="8298000" y="-7920"/>
              <a:ext cx="852480" cy="6863040"/>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rgbClr val="C0E474">
                <a:alpha val="70000"/>
              </a:srgbClr>
            </a:solidFill>
            <a:ln>
              <a:noFill/>
            </a:ln>
            <a:effectLst>
              <a:outerShdw dist="25560" dir="5400000" algn="ctr" rotWithShape="0">
                <a:srgbClr val="000000">
                  <a:alpha val="36000"/>
                </a:srgbClr>
              </a:outerShdw>
            </a:effectLst>
          </p:spPr>
          <p:style>
            <a:lnRef idx="0">
              <a:scrgbClr r="0" g="0" b="0"/>
            </a:lnRef>
            <a:fillRef idx="0">
              <a:scrgbClr r="0" g="0" b="0"/>
            </a:fillRef>
            <a:effectRef idx="0">
              <a:scrgbClr r="0" g="0" b="0"/>
            </a:effectRef>
            <a:fontRef idx="minor"/>
          </p:style>
        </p:sp>
        <p:sp>
          <p:nvSpPr>
            <p:cNvPr id="130" name="CustomShape 10"/>
            <p:cNvSpPr/>
            <p:nvPr/>
          </p:nvSpPr>
          <p:spPr>
            <a:xfrm>
              <a:off x="8078760" y="-7920"/>
              <a:ext cx="1062360" cy="6863040"/>
            </a:xfrm>
            <a:custGeom>
              <a:avLst/>
              <a:gdLst/>
              <a:ahLst/>
              <a:cxnLst/>
              <a:rect l="l" t="t" r="r" b="b"/>
              <a:pathLst>
                <a:path w="1272822" h="6866467">
                  <a:moveTo>
                    <a:pt x="0" y="0"/>
                  </a:moveTo>
                  <a:lnTo>
                    <a:pt x="1117600" y="6866467"/>
                  </a:lnTo>
                  <a:lnTo>
                    <a:pt x="1270000" y="6866467"/>
                  </a:lnTo>
                  <a:cubicBezTo>
                    <a:pt x="1272822" y="4574822"/>
                    <a:pt x="1250245" y="2291645"/>
                    <a:pt x="1253067" y="0"/>
                  </a:cubicBezTo>
                  <a:lnTo>
                    <a:pt x="0" y="0"/>
                  </a:lnTo>
                  <a:close/>
                </a:path>
              </a:pathLst>
            </a:custGeom>
            <a:solidFill>
              <a:srgbClr val="90C226">
                <a:alpha val="65000"/>
              </a:srgbClr>
            </a:solidFill>
            <a:ln>
              <a:noFill/>
            </a:ln>
            <a:effectLst>
              <a:outerShdw dist="25560" dir="5400000" algn="ctr" rotWithShape="0">
                <a:srgbClr val="000000">
                  <a:alpha val="36000"/>
                </a:srgbClr>
              </a:outerShdw>
            </a:effectLst>
          </p:spPr>
          <p:style>
            <a:lnRef idx="0">
              <a:scrgbClr r="0" g="0" b="0"/>
            </a:lnRef>
            <a:fillRef idx="0">
              <a:scrgbClr r="0" g="0" b="0"/>
            </a:fillRef>
            <a:effectRef idx="0">
              <a:scrgbClr r="0" g="0" b="0"/>
            </a:effectRef>
            <a:fontRef idx="minor"/>
          </p:style>
        </p:sp>
        <p:sp>
          <p:nvSpPr>
            <p:cNvPr id="131" name="CustomShape 11"/>
            <p:cNvSpPr/>
            <p:nvPr/>
          </p:nvSpPr>
          <p:spPr>
            <a:xfrm>
              <a:off x="8061480" y="4894200"/>
              <a:ext cx="1089000" cy="1959120"/>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rgbClr val="90C226">
                <a:alpha val="80000"/>
              </a:srgbClr>
            </a:solidFill>
            <a:ln>
              <a:noFill/>
            </a:ln>
            <a:effectLst>
              <a:outerShdw dist="25560" dir="5400000" algn="ctr" rotWithShape="0">
                <a:srgbClr val="000000">
                  <a:alpha val="36000"/>
                </a:srgbClr>
              </a:outerShdw>
            </a:effectLst>
          </p:spPr>
          <p:style>
            <a:lnRef idx="0">
              <a:scrgbClr r="0" g="0" b="0"/>
            </a:lnRef>
            <a:fillRef idx="0">
              <a:scrgbClr r="0" g="0" b="0"/>
            </a:fillRef>
            <a:effectRef idx="0">
              <a:scrgbClr r="0" g="0" b="0"/>
            </a:effectRef>
            <a:fontRef idx="minor"/>
          </p:style>
        </p:sp>
      </p:grpSp>
      <p:sp>
        <p:nvSpPr>
          <p:cNvPr id="132" name="CustomShape 12"/>
          <p:cNvSpPr/>
          <p:nvPr/>
        </p:nvSpPr>
        <p:spPr>
          <a:xfrm>
            <a:off x="609480" y="6041880"/>
            <a:ext cx="4621320" cy="363600"/>
          </a:xfrm>
          <a:prstGeom prst="rect">
            <a:avLst/>
          </a:prstGeom>
          <a:noFill/>
          <a:ln>
            <a:noFill/>
          </a:ln>
        </p:spPr>
        <p:style>
          <a:lnRef idx="0">
            <a:scrgbClr r="0" g="0" b="0"/>
          </a:lnRef>
          <a:fillRef idx="0">
            <a:scrgbClr r="0" g="0" b="0"/>
          </a:fillRef>
          <a:effectRef idx="0">
            <a:scrgbClr r="0" g="0" b="0"/>
          </a:effectRef>
          <a:fontRef idx="minor"/>
        </p:style>
      </p:sp>
      <p:sp>
        <p:nvSpPr>
          <p:cNvPr id="133" name="CustomShape 13"/>
          <p:cNvSpPr/>
          <p:nvPr/>
        </p:nvSpPr>
        <p:spPr>
          <a:xfrm>
            <a:off x="6445080" y="6041880"/>
            <a:ext cx="511200" cy="363600"/>
          </a:xfrm>
          <a:prstGeom prst="rect">
            <a:avLst/>
          </a:prstGeom>
          <a:noFill/>
          <a:ln>
            <a:noFill/>
          </a:ln>
        </p:spPr>
        <p:style>
          <a:lnRef idx="0">
            <a:scrgbClr r="0" g="0" b="0"/>
          </a:lnRef>
          <a:fillRef idx="0">
            <a:scrgbClr r="0" g="0" b="0"/>
          </a:fillRef>
          <a:effectRef idx="0">
            <a:scrgbClr r="0" g="0" b="0"/>
          </a:effectRef>
          <a:fontRef idx="minor"/>
        </p:style>
      </p:sp>
      <p:sp>
        <p:nvSpPr>
          <p:cNvPr id="134" name="PlaceHolder 14"/>
          <p:cNvSpPr>
            <a:spLocks noGrp="1"/>
          </p:cNvSpPr>
          <p:nvPr>
            <p:ph type="title"/>
          </p:nvPr>
        </p:nvSpPr>
        <p:spPr>
          <a:xfrm>
            <a:off x="457200" y="273600"/>
            <a:ext cx="8229240" cy="1144800"/>
          </a:xfrm>
          <a:prstGeom prst="rect">
            <a:avLst/>
          </a:prstGeom>
        </p:spPr>
        <p:txBody>
          <a:bodyPr lIns="0" tIns="0" rIns="0" bIns="0" anchor="ctr">
            <a:noAutofit/>
          </a:bodyPr>
          <a:lstStyle/>
          <a:p>
            <a:pPr algn="ctr"/>
            <a:r>
              <a:rPr lang="sr-Latn-RS" sz="4400" b="0" strike="noStrike" spc="-1">
                <a:latin typeface="Arial"/>
              </a:rPr>
              <a:t>Click to edit the title text format</a:t>
            </a:r>
          </a:p>
        </p:txBody>
      </p:sp>
      <p:sp>
        <p:nvSpPr>
          <p:cNvPr id="135" name="PlaceHolder 15"/>
          <p:cNvSpPr>
            <a:spLocks noGrp="1"/>
          </p:cNvSpPr>
          <p:nvPr>
            <p:ph type="body"/>
          </p:nvPr>
        </p:nvSpPr>
        <p:spPr>
          <a:xfrm>
            <a:off x="457200" y="1604520"/>
            <a:ext cx="8229240" cy="3977280"/>
          </a:xfrm>
          <a:prstGeom prst="rect">
            <a:avLst/>
          </a:prstGeom>
        </p:spPr>
        <p:txBody>
          <a:bodyPr lIns="0" tIns="0" rIns="0" bIns="0">
            <a:normAutofit/>
          </a:bodyPr>
          <a:lstStyle/>
          <a:p>
            <a:pPr marL="432000" indent="-324000">
              <a:spcBef>
                <a:spcPts val="1417"/>
              </a:spcBef>
              <a:buClr>
                <a:srgbClr val="000000"/>
              </a:buClr>
              <a:buSzPct val="45000"/>
              <a:buFont typeface="Wingdings" charset="2"/>
              <a:buChar char=""/>
            </a:pPr>
            <a:r>
              <a:rPr lang="sr-Latn-RS" sz="3200" b="0" strike="noStrike" spc="-1">
                <a:latin typeface="Arial"/>
              </a:rPr>
              <a:t>Click to edit the outline text format</a:t>
            </a:r>
          </a:p>
          <a:p>
            <a:pPr marL="864000" lvl="1" indent="-324000">
              <a:spcBef>
                <a:spcPts val="1134"/>
              </a:spcBef>
              <a:buClr>
                <a:srgbClr val="000000"/>
              </a:buClr>
              <a:buSzPct val="75000"/>
              <a:buFont typeface="Symbol" charset="2"/>
              <a:buChar char=""/>
            </a:pPr>
            <a:r>
              <a:rPr lang="sr-Latn-RS" sz="2800" b="0" strike="noStrike" spc="-1">
                <a:latin typeface="Arial"/>
              </a:rPr>
              <a:t>Second Outline Level</a:t>
            </a:r>
          </a:p>
          <a:p>
            <a:pPr marL="1296000" lvl="2" indent="-288000">
              <a:spcBef>
                <a:spcPts val="850"/>
              </a:spcBef>
              <a:buClr>
                <a:srgbClr val="000000"/>
              </a:buClr>
              <a:buSzPct val="45000"/>
              <a:buFont typeface="Wingdings" charset="2"/>
              <a:buChar char=""/>
            </a:pPr>
            <a:r>
              <a:rPr lang="sr-Latn-RS" sz="2400" b="0" strike="noStrike" spc="-1">
                <a:latin typeface="Arial"/>
              </a:rPr>
              <a:t>Third Outline Level</a:t>
            </a:r>
          </a:p>
          <a:p>
            <a:pPr marL="1728000" lvl="3" indent="-216000">
              <a:spcBef>
                <a:spcPts val="567"/>
              </a:spcBef>
              <a:buClr>
                <a:srgbClr val="000000"/>
              </a:buClr>
              <a:buSzPct val="75000"/>
              <a:buFont typeface="Symbol" charset="2"/>
              <a:buChar char=""/>
            </a:pPr>
            <a:r>
              <a:rPr lang="sr-Latn-RS" sz="2000" b="0" strike="noStrike" spc="-1">
                <a:latin typeface="Arial"/>
              </a:rPr>
              <a:t>Fourth Outline Level</a:t>
            </a:r>
          </a:p>
          <a:p>
            <a:pPr marL="2160000" lvl="4" indent="-216000">
              <a:spcBef>
                <a:spcPts val="283"/>
              </a:spcBef>
              <a:buClr>
                <a:srgbClr val="000000"/>
              </a:buClr>
              <a:buSzPct val="45000"/>
              <a:buFont typeface="Wingdings" charset="2"/>
              <a:buChar char=""/>
            </a:pPr>
            <a:r>
              <a:rPr lang="sr-Latn-RS" sz="2000" b="0" strike="noStrike" spc="-1">
                <a:latin typeface="Arial"/>
              </a:rPr>
              <a:t>Fifth Outline Level</a:t>
            </a:r>
          </a:p>
          <a:p>
            <a:pPr marL="2592000" lvl="5" indent="-216000">
              <a:spcBef>
                <a:spcPts val="283"/>
              </a:spcBef>
              <a:buClr>
                <a:srgbClr val="000000"/>
              </a:buClr>
              <a:buSzPct val="45000"/>
              <a:buFont typeface="Wingdings" charset="2"/>
              <a:buChar char=""/>
            </a:pPr>
            <a:r>
              <a:rPr lang="sr-Latn-RS" sz="2000" b="0" strike="noStrike" spc="-1">
                <a:latin typeface="Arial"/>
              </a:rPr>
              <a:t>Sixth Outline Level</a:t>
            </a:r>
          </a:p>
          <a:p>
            <a:pPr marL="3024000" lvl="6" indent="-216000">
              <a:spcBef>
                <a:spcPts val="283"/>
              </a:spcBef>
              <a:buClr>
                <a:srgbClr val="000000"/>
              </a:buClr>
              <a:buSzPct val="45000"/>
              <a:buFont typeface="Wingdings" charset="2"/>
              <a:buChar char=""/>
            </a:pPr>
            <a:r>
              <a:rPr lang="sr-Latn-RS" sz="2000" b="0" strike="noStrike" spc="-1">
                <a:latin typeface="Arial"/>
              </a:rPr>
              <a:t>Seventh Outline Level</a:t>
            </a:r>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72" name="Picture 1"/>
          <p:cNvPicPr/>
          <p:nvPr/>
        </p:nvPicPr>
        <p:blipFill>
          <a:blip r:embed="rId14"/>
          <a:stretch/>
        </p:blipFill>
        <p:spPr>
          <a:xfrm>
            <a:off x="2000160" y="0"/>
            <a:ext cx="4856400" cy="1162080"/>
          </a:xfrm>
          <a:prstGeom prst="rect">
            <a:avLst/>
          </a:prstGeom>
          <a:ln>
            <a:noFill/>
          </a:ln>
        </p:spPr>
      </p:pic>
      <p:sp>
        <p:nvSpPr>
          <p:cNvPr id="173" name="CustomShape 1"/>
          <p:cNvSpPr/>
          <p:nvPr/>
        </p:nvSpPr>
        <p:spPr>
          <a:xfrm>
            <a:off x="457200" y="6248520"/>
            <a:ext cx="2132280" cy="455760"/>
          </a:xfrm>
          <a:prstGeom prst="rect">
            <a:avLst/>
          </a:prstGeom>
          <a:noFill/>
          <a:ln>
            <a:noFill/>
          </a:ln>
        </p:spPr>
        <p:style>
          <a:lnRef idx="0">
            <a:scrgbClr r="0" g="0" b="0"/>
          </a:lnRef>
          <a:fillRef idx="0">
            <a:scrgbClr r="0" g="0" b="0"/>
          </a:fillRef>
          <a:effectRef idx="0">
            <a:scrgbClr r="0" g="0" b="0"/>
          </a:effectRef>
          <a:fontRef idx="minor"/>
        </p:style>
      </p:sp>
      <p:sp>
        <p:nvSpPr>
          <p:cNvPr id="174" name="CustomShape 2"/>
          <p:cNvSpPr/>
          <p:nvPr/>
        </p:nvSpPr>
        <p:spPr>
          <a:xfrm>
            <a:off x="3124080" y="6248520"/>
            <a:ext cx="2894040" cy="455760"/>
          </a:xfrm>
          <a:prstGeom prst="rect">
            <a:avLst/>
          </a:prstGeom>
          <a:noFill/>
          <a:ln>
            <a:noFill/>
          </a:ln>
        </p:spPr>
        <p:style>
          <a:lnRef idx="0">
            <a:scrgbClr r="0" g="0" b="0"/>
          </a:lnRef>
          <a:fillRef idx="0">
            <a:scrgbClr r="0" g="0" b="0"/>
          </a:fillRef>
          <a:effectRef idx="0">
            <a:scrgbClr r="0" g="0" b="0"/>
          </a:effectRef>
          <a:fontRef idx="minor"/>
        </p:style>
      </p:sp>
      <p:sp>
        <p:nvSpPr>
          <p:cNvPr id="175" name="PlaceHolder 3"/>
          <p:cNvSpPr>
            <a:spLocks noGrp="1"/>
          </p:cNvSpPr>
          <p:nvPr>
            <p:ph type="title"/>
          </p:nvPr>
        </p:nvSpPr>
        <p:spPr>
          <a:xfrm>
            <a:off x="457200" y="273600"/>
            <a:ext cx="8229240" cy="1144800"/>
          </a:xfrm>
          <a:prstGeom prst="rect">
            <a:avLst/>
          </a:prstGeom>
        </p:spPr>
        <p:txBody>
          <a:bodyPr lIns="0" tIns="0" rIns="0" bIns="0" anchor="ctr">
            <a:noAutofit/>
          </a:bodyPr>
          <a:lstStyle/>
          <a:p>
            <a:pPr algn="ctr"/>
            <a:r>
              <a:rPr lang="sr-Latn-RS" sz="4400" b="0" strike="noStrike" spc="-1">
                <a:latin typeface="Arial"/>
              </a:rPr>
              <a:t>Click to edit the title text format</a:t>
            </a:r>
          </a:p>
        </p:txBody>
      </p:sp>
      <p:sp>
        <p:nvSpPr>
          <p:cNvPr id="176" name="PlaceHolder 4"/>
          <p:cNvSpPr>
            <a:spLocks noGrp="1"/>
          </p:cNvSpPr>
          <p:nvPr>
            <p:ph type="body"/>
          </p:nvPr>
        </p:nvSpPr>
        <p:spPr>
          <a:xfrm>
            <a:off x="457200" y="1604520"/>
            <a:ext cx="8229240" cy="3977280"/>
          </a:xfrm>
          <a:prstGeom prst="rect">
            <a:avLst/>
          </a:prstGeom>
        </p:spPr>
        <p:txBody>
          <a:bodyPr lIns="0" tIns="0" rIns="0" bIns="0">
            <a:normAutofit/>
          </a:bodyPr>
          <a:lstStyle/>
          <a:p>
            <a:pPr marL="432000" indent="-324000">
              <a:spcBef>
                <a:spcPts val="1417"/>
              </a:spcBef>
              <a:buClr>
                <a:srgbClr val="000000"/>
              </a:buClr>
              <a:buSzPct val="45000"/>
              <a:buFont typeface="Wingdings" charset="2"/>
              <a:buChar char=""/>
            </a:pPr>
            <a:r>
              <a:rPr lang="sr-Latn-RS" sz="3200" b="0" strike="noStrike" spc="-1">
                <a:latin typeface="Arial"/>
              </a:rPr>
              <a:t>Click to edit the outline text format</a:t>
            </a:r>
          </a:p>
          <a:p>
            <a:pPr marL="864000" lvl="1" indent="-324000">
              <a:spcBef>
                <a:spcPts val="1134"/>
              </a:spcBef>
              <a:buClr>
                <a:srgbClr val="000000"/>
              </a:buClr>
              <a:buSzPct val="75000"/>
              <a:buFont typeface="Symbol" charset="2"/>
              <a:buChar char=""/>
            </a:pPr>
            <a:r>
              <a:rPr lang="sr-Latn-RS" sz="2800" b="0" strike="noStrike" spc="-1">
                <a:latin typeface="Arial"/>
              </a:rPr>
              <a:t>Second Outline Level</a:t>
            </a:r>
          </a:p>
          <a:p>
            <a:pPr marL="1296000" lvl="2" indent="-288000">
              <a:spcBef>
                <a:spcPts val="850"/>
              </a:spcBef>
              <a:buClr>
                <a:srgbClr val="000000"/>
              </a:buClr>
              <a:buSzPct val="45000"/>
              <a:buFont typeface="Wingdings" charset="2"/>
              <a:buChar char=""/>
            </a:pPr>
            <a:r>
              <a:rPr lang="sr-Latn-RS" sz="2400" b="0" strike="noStrike" spc="-1">
                <a:latin typeface="Arial"/>
              </a:rPr>
              <a:t>Third Outline Level</a:t>
            </a:r>
          </a:p>
          <a:p>
            <a:pPr marL="1728000" lvl="3" indent="-216000">
              <a:spcBef>
                <a:spcPts val="567"/>
              </a:spcBef>
              <a:buClr>
                <a:srgbClr val="000000"/>
              </a:buClr>
              <a:buSzPct val="75000"/>
              <a:buFont typeface="Symbol" charset="2"/>
              <a:buChar char=""/>
            </a:pPr>
            <a:r>
              <a:rPr lang="sr-Latn-RS" sz="2000" b="0" strike="noStrike" spc="-1">
                <a:latin typeface="Arial"/>
              </a:rPr>
              <a:t>Fourth Outline Level</a:t>
            </a:r>
          </a:p>
          <a:p>
            <a:pPr marL="2160000" lvl="4" indent="-216000">
              <a:spcBef>
                <a:spcPts val="283"/>
              </a:spcBef>
              <a:buClr>
                <a:srgbClr val="000000"/>
              </a:buClr>
              <a:buSzPct val="45000"/>
              <a:buFont typeface="Wingdings" charset="2"/>
              <a:buChar char=""/>
            </a:pPr>
            <a:r>
              <a:rPr lang="sr-Latn-RS" sz="2000" b="0" strike="noStrike" spc="-1">
                <a:latin typeface="Arial"/>
              </a:rPr>
              <a:t>Fifth Outline Level</a:t>
            </a:r>
          </a:p>
          <a:p>
            <a:pPr marL="2592000" lvl="5" indent="-216000">
              <a:spcBef>
                <a:spcPts val="283"/>
              </a:spcBef>
              <a:buClr>
                <a:srgbClr val="000000"/>
              </a:buClr>
              <a:buSzPct val="45000"/>
              <a:buFont typeface="Wingdings" charset="2"/>
              <a:buChar char=""/>
            </a:pPr>
            <a:r>
              <a:rPr lang="sr-Latn-RS" sz="2000" b="0" strike="noStrike" spc="-1">
                <a:latin typeface="Arial"/>
              </a:rPr>
              <a:t>Sixth Outline Level</a:t>
            </a:r>
          </a:p>
          <a:p>
            <a:pPr marL="3024000" lvl="6" indent="-216000">
              <a:spcBef>
                <a:spcPts val="283"/>
              </a:spcBef>
              <a:buClr>
                <a:srgbClr val="000000"/>
              </a:buClr>
              <a:buSzPct val="45000"/>
              <a:buFont typeface="Wingdings" charset="2"/>
              <a:buChar char=""/>
            </a:pPr>
            <a:r>
              <a:rPr lang="sr-Latn-RS" sz="2000" b="0" strike="noStrike" spc="-1">
                <a:latin typeface="Arial"/>
              </a:rPr>
              <a:t>Seventh Outline Level</a:t>
            </a:r>
          </a:p>
        </p:txBody>
      </p:sp>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 id="214748371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13" name="Picture 1"/>
          <p:cNvPicPr/>
          <p:nvPr/>
        </p:nvPicPr>
        <p:blipFill>
          <a:blip r:embed="rId14"/>
          <a:stretch/>
        </p:blipFill>
        <p:spPr>
          <a:xfrm>
            <a:off x="2000160" y="0"/>
            <a:ext cx="4856400" cy="1162080"/>
          </a:xfrm>
          <a:prstGeom prst="rect">
            <a:avLst/>
          </a:prstGeom>
          <a:ln>
            <a:noFill/>
          </a:ln>
        </p:spPr>
      </p:pic>
      <p:sp>
        <p:nvSpPr>
          <p:cNvPr id="214" name="CustomShape 1"/>
          <p:cNvSpPr/>
          <p:nvPr/>
        </p:nvSpPr>
        <p:spPr>
          <a:xfrm>
            <a:off x="457200" y="6248520"/>
            <a:ext cx="2132280" cy="455760"/>
          </a:xfrm>
          <a:prstGeom prst="rect">
            <a:avLst/>
          </a:prstGeom>
          <a:noFill/>
          <a:ln>
            <a:noFill/>
          </a:ln>
        </p:spPr>
        <p:style>
          <a:lnRef idx="0">
            <a:scrgbClr r="0" g="0" b="0"/>
          </a:lnRef>
          <a:fillRef idx="0">
            <a:scrgbClr r="0" g="0" b="0"/>
          </a:fillRef>
          <a:effectRef idx="0">
            <a:scrgbClr r="0" g="0" b="0"/>
          </a:effectRef>
          <a:fontRef idx="minor"/>
        </p:style>
      </p:sp>
      <p:sp>
        <p:nvSpPr>
          <p:cNvPr id="215" name="CustomShape 2"/>
          <p:cNvSpPr/>
          <p:nvPr/>
        </p:nvSpPr>
        <p:spPr>
          <a:xfrm>
            <a:off x="3124080" y="6248520"/>
            <a:ext cx="2894040" cy="455760"/>
          </a:xfrm>
          <a:prstGeom prst="rect">
            <a:avLst/>
          </a:prstGeom>
          <a:noFill/>
          <a:ln>
            <a:noFill/>
          </a:ln>
        </p:spPr>
        <p:style>
          <a:lnRef idx="0">
            <a:scrgbClr r="0" g="0" b="0"/>
          </a:lnRef>
          <a:fillRef idx="0">
            <a:scrgbClr r="0" g="0" b="0"/>
          </a:fillRef>
          <a:effectRef idx="0">
            <a:scrgbClr r="0" g="0" b="0"/>
          </a:effectRef>
          <a:fontRef idx="minor"/>
        </p:style>
      </p:sp>
      <p:sp>
        <p:nvSpPr>
          <p:cNvPr id="216" name="PlaceHolder 3"/>
          <p:cNvSpPr>
            <a:spLocks noGrp="1"/>
          </p:cNvSpPr>
          <p:nvPr>
            <p:ph type="title"/>
          </p:nvPr>
        </p:nvSpPr>
        <p:spPr>
          <a:xfrm>
            <a:off x="457200" y="273600"/>
            <a:ext cx="8229240" cy="1144800"/>
          </a:xfrm>
          <a:prstGeom prst="rect">
            <a:avLst/>
          </a:prstGeom>
        </p:spPr>
        <p:txBody>
          <a:bodyPr lIns="0" tIns="0" rIns="0" bIns="0" anchor="ctr">
            <a:noAutofit/>
          </a:bodyPr>
          <a:lstStyle/>
          <a:p>
            <a:pPr algn="ctr"/>
            <a:r>
              <a:rPr lang="sr-Latn-RS" sz="4400" b="0" strike="noStrike" spc="-1">
                <a:latin typeface="Arial"/>
              </a:rPr>
              <a:t>Click to edit the title text format</a:t>
            </a:r>
          </a:p>
        </p:txBody>
      </p:sp>
      <p:sp>
        <p:nvSpPr>
          <p:cNvPr id="217" name="PlaceHolder 4"/>
          <p:cNvSpPr>
            <a:spLocks noGrp="1"/>
          </p:cNvSpPr>
          <p:nvPr>
            <p:ph type="body"/>
          </p:nvPr>
        </p:nvSpPr>
        <p:spPr>
          <a:xfrm>
            <a:off x="457200" y="1604520"/>
            <a:ext cx="8229240" cy="3977280"/>
          </a:xfrm>
          <a:prstGeom prst="rect">
            <a:avLst/>
          </a:prstGeom>
        </p:spPr>
        <p:txBody>
          <a:bodyPr lIns="0" tIns="0" rIns="0" bIns="0">
            <a:normAutofit/>
          </a:bodyPr>
          <a:lstStyle/>
          <a:p>
            <a:pPr marL="432000" indent="-324000">
              <a:spcBef>
                <a:spcPts val="1417"/>
              </a:spcBef>
              <a:buClr>
                <a:srgbClr val="000000"/>
              </a:buClr>
              <a:buSzPct val="45000"/>
              <a:buFont typeface="Wingdings" charset="2"/>
              <a:buChar char=""/>
            </a:pPr>
            <a:r>
              <a:rPr lang="sr-Latn-RS" sz="3200" b="0" strike="noStrike" spc="-1">
                <a:latin typeface="Arial"/>
              </a:rPr>
              <a:t>Click to edit the outline text format</a:t>
            </a:r>
          </a:p>
          <a:p>
            <a:pPr marL="864000" lvl="1" indent="-324000">
              <a:spcBef>
                <a:spcPts val="1134"/>
              </a:spcBef>
              <a:buClr>
                <a:srgbClr val="000000"/>
              </a:buClr>
              <a:buSzPct val="75000"/>
              <a:buFont typeface="Symbol" charset="2"/>
              <a:buChar char=""/>
            </a:pPr>
            <a:r>
              <a:rPr lang="sr-Latn-RS" sz="2800" b="0" strike="noStrike" spc="-1">
                <a:latin typeface="Arial"/>
              </a:rPr>
              <a:t>Second Outline Level</a:t>
            </a:r>
          </a:p>
          <a:p>
            <a:pPr marL="1296000" lvl="2" indent="-288000">
              <a:spcBef>
                <a:spcPts val="850"/>
              </a:spcBef>
              <a:buClr>
                <a:srgbClr val="000000"/>
              </a:buClr>
              <a:buSzPct val="45000"/>
              <a:buFont typeface="Wingdings" charset="2"/>
              <a:buChar char=""/>
            </a:pPr>
            <a:r>
              <a:rPr lang="sr-Latn-RS" sz="2400" b="0" strike="noStrike" spc="-1">
                <a:latin typeface="Arial"/>
              </a:rPr>
              <a:t>Third Outline Level</a:t>
            </a:r>
          </a:p>
          <a:p>
            <a:pPr marL="1728000" lvl="3" indent="-216000">
              <a:spcBef>
                <a:spcPts val="567"/>
              </a:spcBef>
              <a:buClr>
                <a:srgbClr val="000000"/>
              </a:buClr>
              <a:buSzPct val="75000"/>
              <a:buFont typeface="Symbol" charset="2"/>
              <a:buChar char=""/>
            </a:pPr>
            <a:r>
              <a:rPr lang="sr-Latn-RS" sz="2000" b="0" strike="noStrike" spc="-1">
                <a:latin typeface="Arial"/>
              </a:rPr>
              <a:t>Fourth Outline Level</a:t>
            </a:r>
          </a:p>
          <a:p>
            <a:pPr marL="2160000" lvl="4" indent="-216000">
              <a:spcBef>
                <a:spcPts val="283"/>
              </a:spcBef>
              <a:buClr>
                <a:srgbClr val="000000"/>
              </a:buClr>
              <a:buSzPct val="45000"/>
              <a:buFont typeface="Wingdings" charset="2"/>
              <a:buChar char=""/>
            </a:pPr>
            <a:r>
              <a:rPr lang="sr-Latn-RS" sz="2000" b="0" strike="noStrike" spc="-1">
                <a:latin typeface="Arial"/>
              </a:rPr>
              <a:t>Fifth Outline Level</a:t>
            </a:r>
          </a:p>
          <a:p>
            <a:pPr marL="2592000" lvl="5" indent="-216000">
              <a:spcBef>
                <a:spcPts val="283"/>
              </a:spcBef>
              <a:buClr>
                <a:srgbClr val="000000"/>
              </a:buClr>
              <a:buSzPct val="45000"/>
              <a:buFont typeface="Wingdings" charset="2"/>
              <a:buChar char=""/>
            </a:pPr>
            <a:r>
              <a:rPr lang="sr-Latn-RS" sz="2000" b="0" strike="noStrike" spc="-1">
                <a:latin typeface="Arial"/>
              </a:rPr>
              <a:t>Sixth Outline Level</a:t>
            </a:r>
          </a:p>
          <a:p>
            <a:pPr marL="3024000" lvl="6" indent="-216000">
              <a:spcBef>
                <a:spcPts val="283"/>
              </a:spcBef>
              <a:buClr>
                <a:srgbClr val="000000"/>
              </a:buClr>
              <a:buSzPct val="45000"/>
              <a:buFont typeface="Wingdings" charset="2"/>
              <a:buChar char=""/>
            </a:pPr>
            <a:r>
              <a:rPr lang="sr-Latn-RS" sz="2000" b="0" strike="noStrike" spc="-1">
                <a:latin typeface="Arial"/>
              </a:rPr>
              <a:t>Seventh Outline Level</a:t>
            </a:r>
          </a:p>
        </p:txBody>
      </p:sp>
    </p:spTree>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grpSp>
        <p:nvGrpSpPr>
          <p:cNvPr id="254" name="Group 1"/>
          <p:cNvGrpSpPr/>
          <p:nvPr/>
        </p:nvGrpSpPr>
        <p:grpSpPr>
          <a:xfrm>
            <a:off x="-7920" y="-7920"/>
            <a:ext cx="9164880" cy="6870960"/>
            <a:chOff x="-7920" y="-7920"/>
            <a:chExt cx="9164880" cy="6870960"/>
          </a:xfrm>
        </p:grpSpPr>
        <p:sp>
          <p:nvSpPr>
            <p:cNvPr id="255" name="CustomShape 2"/>
            <p:cNvSpPr/>
            <p:nvPr/>
          </p:nvSpPr>
          <p:spPr>
            <a:xfrm>
              <a:off x="-7920" y="4014720"/>
              <a:ext cx="452520" cy="2847960"/>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rgbClr val="90C226">
                <a:alpha val="85000"/>
              </a:srgbClr>
            </a:solidFill>
            <a:ln>
              <a:noFill/>
            </a:ln>
            <a:effectLst>
              <a:outerShdw dist="25560" dir="5400000" algn="ctr" rotWithShape="0">
                <a:srgbClr val="000000">
                  <a:alpha val="36000"/>
                </a:srgbClr>
              </a:outerShdw>
            </a:effectLst>
          </p:spPr>
          <p:style>
            <a:lnRef idx="0">
              <a:scrgbClr r="0" g="0" b="0"/>
            </a:lnRef>
            <a:fillRef idx="0">
              <a:scrgbClr r="0" g="0" b="0"/>
            </a:fillRef>
            <a:effectRef idx="0">
              <a:scrgbClr r="0" g="0" b="0"/>
            </a:effectRef>
            <a:fontRef idx="minor"/>
          </p:style>
        </p:sp>
        <p:sp>
          <p:nvSpPr>
            <p:cNvPr id="256" name="Line 3"/>
            <p:cNvSpPr/>
            <p:nvPr/>
          </p:nvSpPr>
          <p:spPr>
            <a:xfrm flipV="1">
              <a:off x="5130720" y="4173120"/>
              <a:ext cx="4019400" cy="2685960"/>
            </a:xfrm>
            <a:prstGeom prst="line">
              <a:avLst/>
            </a:prstGeom>
            <a:ln w="9360">
              <a:solidFill>
                <a:srgbClr val="D9D9D9"/>
              </a:solidFill>
              <a:round/>
            </a:ln>
          </p:spPr>
          <p:style>
            <a:lnRef idx="0">
              <a:scrgbClr r="0" g="0" b="0"/>
            </a:lnRef>
            <a:fillRef idx="0">
              <a:scrgbClr r="0" g="0" b="0"/>
            </a:fillRef>
            <a:effectRef idx="0">
              <a:scrgbClr r="0" g="0" b="0"/>
            </a:effectRef>
            <a:fontRef idx="minor"/>
          </p:style>
        </p:sp>
        <p:sp>
          <p:nvSpPr>
            <p:cNvPr id="257" name="Line 4"/>
            <p:cNvSpPr/>
            <p:nvPr/>
          </p:nvSpPr>
          <p:spPr>
            <a:xfrm>
              <a:off x="7043400" y="0"/>
              <a:ext cx="1216080" cy="6855840"/>
            </a:xfrm>
            <a:prstGeom prst="line">
              <a:avLst/>
            </a:prstGeom>
            <a:ln w="9360">
              <a:solidFill>
                <a:srgbClr val="BFBFBF"/>
              </a:solidFill>
              <a:round/>
            </a:ln>
          </p:spPr>
          <p:style>
            <a:lnRef idx="0">
              <a:scrgbClr r="0" g="0" b="0"/>
            </a:lnRef>
            <a:fillRef idx="0">
              <a:scrgbClr r="0" g="0" b="0"/>
            </a:fillRef>
            <a:effectRef idx="0">
              <a:scrgbClr r="0" g="0" b="0"/>
            </a:effectRef>
            <a:fontRef idx="minor"/>
          </p:style>
        </p:sp>
        <p:sp>
          <p:nvSpPr>
            <p:cNvPr id="258" name="CustomShape 5"/>
            <p:cNvSpPr/>
            <p:nvPr/>
          </p:nvSpPr>
          <p:spPr>
            <a:xfrm>
              <a:off x="6892920" y="0"/>
              <a:ext cx="2264040" cy="6863040"/>
            </a:xfrm>
            <a:custGeom>
              <a:avLst/>
              <a:gdLst/>
              <a:ahLst/>
              <a:cxnLst/>
              <a:rect l="l" t="t" r="r" b="b"/>
              <a:pathLst>
                <a:path w="2271889" h="6866466">
                  <a:moveTo>
                    <a:pt x="2023534" y="0"/>
                  </a:moveTo>
                  <a:lnTo>
                    <a:pt x="0" y="6858000"/>
                  </a:lnTo>
                  <a:lnTo>
                    <a:pt x="2269067" y="6866466"/>
                  </a:lnTo>
                  <a:cubicBezTo>
                    <a:pt x="2271889" y="4580466"/>
                    <a:pt x="2257778" y="2294466"/>
                    <a:pt x="2260600" y="8466"/>
                  </a:cubicBezTo>
                  <a:lnTo>
                    <a:pt x="2023534" y="0"/>
                  </a:lnTo>
                  <a:close/>
                </a:path>
              </a:pathLst>
            </a:custGeom>
            <a:solidFill>
              <a:srgbClr val="90C226">
                <a:alpha val="30000"/>
              </a:srgbClr>
            </a:solidFill>
            <a:ln>
              <a:noFill/>
            </a:ln>
            <a:effectLst>
              <a:outerShdw dist="25560" dir="5400000" algn="ctr" rotWithShape="0">
                <a:srgbClr val="000000">
                  <a:alpha val="36000"/>
                </a:srgbClr>
              </a:outerShdw>
            </a:effectLst>
          </p:spPr>
          <p:style>
            <a:lnRef idx="0">
              <a:scrgbClr r="0" g="0" b="0"/>
            </a:lnRef>
            <a:fillRef idx="0">
              <a:scrgbClr r="0" g="0" b="0"/>
            </a:fillRef>
            <a:effectRef idx="0">
              <a:scrgbClr r="0" g="0" b="0"/>
            </a:effectRef>
            <a:fontRef idx="minor"/>
          </p:style>
        </p:sp>
        <p:sp>
          <p:nvSpPr>
            <p:cNvPr id="259" name="CustomShape 6"/>
            <p:cNvSpPr/>
            <p:nvPr/>
          </p:nvSpPr>
          <p:spPr>
            <a:xfrm>
              <a:off x="7207200" y="-7920"/>
              <a:ext cx="1943280" cy="6863040"/>
            </a:xfrm>
            <a:custGeom>
              <a:avLst/>
              <a:gdLst/>
              <a:ahLst/>
              <a:cxnLst/>
              <a:rect l="l" t="t" r="r" b="b"/>
              <a:pathLst>
                <a:path w="1950155" h="6866467">
                  <a:moveTo>
                    <a:pt x="0" y="0"/>
                  </a:moveTo>
                  <a:lnTo>
                    <a:pt x="1202267" y="6866467"/>
                  </a:lnTo>
                  <a:lnTo>
                    <a:pt x="1947333" y="6866467"/>
                  </a:lnTo>
                  <a:cubicBezTo>
                    <a:pt x="1944511" y="4577645"/>
                    <a:pt x="1950155" y="2288822"/>
                    <a:pt x="1947333" y="0"/>
                  </a:cubicBezTo>
                  <a:lnTo>
                    <a:pt x="0" y="0"/>
                  </a:lnTo>
                  <a:close/>
                </a:path>
              </a:pathLst>
            </a:custGeom>
            <a:solidFill>
              <a:srgbClr val="90C226">
                <a:alpha val="20000"/>
              </a:srgbClr>
            </a:solidFill>
            <a:ln>
              <a:noFill/>
            </a:ln>
            <a:effectLst>
              <a:outerShdw dist="25560" dir="5400000" algn="ctr" rotWithShape="0">
                <a:srgbClr val="000000">
                  <a:alpha val="36000"/>
                </a:srgbClr>
              </a:outerShdw>
            </a:effectLst>
          </p:spPr>
          <p:style>
            <a:lnRef idx="0">
              <a:scrgbClr r="0" g="0" b="0"/>
            </a:lnRef>
            <a:fillRef idx="0">
              <a:scrgbClr r="0" g="0" b="0"/>
            </a:fillRef>
            <a:effectRef idx="0">
              <a:scrgbClr r="0" g="0" b="0"/>
            </a:effectRef>
            <a:fontRef idx="minor"/>
          </p:style>
        </p:sp>
        <p:sp>
          <p:nvSpPr>
            <p:cNvPr id="260" name="CustomShape 7"/>
            <p:cNvSpPr/>
            <p:nvPr/>
          </p:nvSpPr>
          <p:spPr>
            <a:xfrm>
              <a:off x="6637320" y="3921120"/>
              <a:ext cx="2508480" cy="2932200"/>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rgbClr val="54A021">
                <a:alpha val="72000"/>
              </a:srgbClr>
            </a:solidFill>
            <a:ln>
              <a:noFill/>
            </a:ln>
            <a:effectLst>
              <a:outerShdw dist="25560" dir="5400000" algn="ctr" rotWithShape="0">
                <a:srgbClr val="000000">
                  <a:alpha val="36000"/>
                </a:srgbClr>
              </a:outerShdw>
            </a:effectLst>
          </p:spPr>
          <p:style>
            <a:lnRef idx="0">
              <a:scrgbClr r="0" g="0" b="0"/>
            </a:lnRef>
            <a:fillRef idx="0">
              <a:scrgbClr r="0" g="0" b="0"/>
            </a:fillRef>
            <a:effectRef idx="0">
              <a:scrgbClr r="0" g="0" b="0"/>
            </a:effectRef>
            <a:fontRef idx="minor"/>
          </p:style>
        </p:sp>
        <p:sp>
          <p:nvSpPr>
            <p:cNvPr id="261" name="CustomShape 8"/>
            <p:cNvSpPr/>
            <p:nvPr/>
          </p:nvSpPr>
          <p:spPr>
            <a:xfrm>
              <a:off x="7012080" y="-7920"/>
              <a:ext cx="2138400" cy="6863040"/>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rgbClr val="3F7819">
                <a:alpha val="70000"/>
              </a:srgbClr>
            </a:solidFill>
            <a:ln>
              <a:noFill/>
            </a:ln>
            <a:effectLst>
              <a:outerShdw dist="25560" dir="5400000" algn="ctr" rotWithShape="0">
                <a:srgbClr val="000000">
                  <a:alpha val="36000"/>
                </a:srgbClr>
              </a:outerShdw>
            </a:effectLst>
          </p:spPr>
          <p:style>
            <a:lnRef idx="0">
              <a:scrgbClr r="0" g="0" b="0"/>
            </a:lnRef>
            <a:fillRef idx="0">
              <a:scrgbClr r="0" g="0" b="0"/>
            </a:fillRef>
            <a:effectRef idx="0">
              <a:scrgbClr r="0" g="0" b="0"/>
            </a:effectRef>
            <a:fontRef idx="minor"/>
          </p:style>
        </p:sp>
        <p:sp>
          <p:nvSpPr>
            <p:cNvPr id="262" name="CustomShape 9"/>
            <p:cNvSpPr/>
            <p:nvPr/>
          </p:nvSpPr>
          <p:spPr>
            <a:xfrm>
              <a:off x="8298000" y="-7920"/>
              <a:ext cx="852480" cy="6863040"/>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rgbClr val="C0E474">
                <a:alpha val="70000"/>
              </a:srgbClr>
            </a:solidFill>
            <a:ln>
              <a:noFill/>
            </a:ln>
            <a:effectLst>
              <a:outerShdw dist="25560" dir="5400000" algn="ctr" rotWithShape="0">
                <a:srgbClr val="000000">
                  <a:alpha val="36000"/>
                </a:srgbClr>
              </a:outerShdw>
            </a:effectLst>
          </p:spPr>
          <p:style>
            <a:lnRef idx="0">
              <a:scrgbClr r="0" g="0" b="0"/>
            </a:lnRef>
            <a:fillRef idx="0">
              <a:scrgbClr r="0" g="0" b="0"/>
            </a:fillRef>
            <a:effectRef idx="0">
              <a:scrgbClr r="0" g="0" b="0"/>
            </a:effectRef>
            <a:fontRef idx="minor"/>
          </p:style>
        </p:sp>
        <p:sp>
          <p:nvSpPr>
            <p:cNvPr id="263" name="CustomShape 10"/>
            <p:cNvSpPr/>
            <p:nvPr/>
          </p:nvSpPr>
          <p:spPr>
            <a:xfrm>
              <a:off x="8078760" y="-7920"/>
              <a:ext cx="1062360" cy="6863040"/>
            </a:xfrm>
            <a:custGeom>
              <a:avLst/>
              <a:gdLst/>
              <a:ahLst/>
              <a:cxnLst/>
              <a:rect l="l" t="t" r="r" b="b"/>
              <a:pathLst>
                <a:path w="1272822" h="6866467">
                  <a:moveTo>
                    <a:pt x="0" y="0"/>
                  </a:moveTo>
                  <a:lnTo>
                    <a:pt x="1117600" y="6866467"/>
                  </a:lnTo>
                  <a:lnTo>
                    <a:pt x="1270000" y="6866467"/>
                  </a:lnTo>
                  <a:cubicBezTo>
                    <a:pt x="1272822" y="4574822"/>
                    <a:pt x="1250245" y="2291645"/>
                    <a:pt x="1253067" y="0"/>
                  </a:cubicBezTo>
                  <a:lnTo>
                    <a:pt x="0" y="0"/>
                  </a:lnTo>
                  <a:close/>
                </a:path>
              </a:pathLst>
            </a:custGeom>
            <a:solidFill>
              <a:srgbClr val="90C226">
                <a:alpha val="65000"/>
              </a:srgbClr>
            </a:solidFill>
            <a:ln>
              <a:noFill/>
            </a:ln>
            <a:effectLst>
              <a:outerShdw dist="25560" dir="5400000" algn="ctr" rotWithShape="0">
                <a:srgbClr val="000000">
                  <a:alpha val="36000"/>
                </a:srgbClr>
              </a:outerShdw>
            </a:effectLst>
          </p:spPr>
          <p:style>
            <a:lnRef idx="0">
              <a:scrgbClr r="0" g="0" b="0"/>
            </a:lnRef>
            <a:fillRef idx="0">
              <a:scrgbClr r="0" g="0" b="0"/>
            </a:fillRef>
            <a:effectRef idx="0">
              <a:scrgbClr r="0" g="0" b="0"/>
            </a:effectRef>
            <a:fontRef idx="minor"/>
          </p:style>
        </p:sp>
        <p:sp>
          <p:nvSpPr>
            <p:cNvPr id="264" name="CustomShape 11"/>
            <p:cNvSpPr/>
            <p:nvPr/>
          </p:nvSpPr>
          <p:spPr>
            <a:xfrm>
              <a:off x="8061480" y="4894200"/>
              <a:ext cx="1089000" cy="1959120"/>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rgbClr val="90C226">
                <a:alpha val="80000"/>
              </a:srgbClr>
            </a:solidFill>
            <a:ln>
              <a:noFill/>
            </a:ln>
            <a:effectLst>
              <a:outerShdw dist="25560" dir="5400000" algn="ctr" rotWithShape="0">
                <a:srgbClr val="000000">
                  <a:alpha val="36000"/>
                </a:srgbClr>
              </a:outerShdw>
            </a:effectLst>
          </p:spPr>
          <p:style>
            <a:lnRef idx="0">
              <a:scrgbClr r="0" g="0" b="0"/>
            </a:lnRef>
            <a:fillRef idx="0">
              <a:scrgbClr r="0" g="0" b="0"/>
            </a:fillRef>
            <a:effectRef idx="0">
              <a:scrgbClr r="0" g="0" b="0"/>
            </a:effectRef>
            <a:fontRef idx="minor"/>
          </p:style>
        </p:sp>
      </p:grpSp>
      <p:sp>
        <p:nvSpPr>
          <p:cNvPr id="265" name="CustomShape 12"/>
          <p:cNvSpPr/>
          <p:nvPr/>
        </p:nvSpPr>
        <p:spPr>
          <a:xfrm>
            <a:off x="609480" y="6041880"/>
            <a:ext cx="4621320" cy="363600"/>
          </a:xfrm>
          <a:prstGeom prst="rect">
            <a:avLst/>
          </a:prstGeom>
          <a:noFill/>
          <a:ln>
            <a:noFill/>
          </a:ln>
        </p:spPr>
        <p:style>
          <a:lnRef idx="0">
            <a:scrgbClr r="0" g="0" b="0"/>
          </a:lnRef>
          <a:fillRef idx="0">
            <a:scrgbClr r="0" g="0" b="0"/>
          </a:fillRef>
          <a:effectRef idx="0">
            <a:scrgbClr r="0" g="0" b="0"/>
          </a:effectRef>
          <a:fontRef idx="minor"/>
        </p:style>
      </p:sp>
      <p:sp>
        <p:nvSpPr>
          <p:cNvPr id="266" name="CustomShape 13"/>
          <p:cNvSpPr/>
          <p:nvPr/>
        </p:nvSpPr>
        <p:spPr>
          <a:xfrm>
            <a:off x="6445080" y="6041880"/>
            <a:ext cx="511200" cy="363600"/>
          </a:xfrm>
          <a:prstGeom prst="rect">
            <a:avLst/>
          </a:prstGeom>
          <a:noFill/>
          <a:ln>
            <a:noFill/>
          </a:ln>
        </p:spPr>
        <p:style>
          <a:lnRef idx="0">
            <a:scrgbClr r="0" g="0" b="0"/>
          </a:lnRef>
          <a:fillRef idx="0">
            <a:scrgbClr r="0" g="0" b="0"/>
          </a:fillRef>
          <a:effectRef idx="0">
            <a:scrgbClr r="0" g="0" b="0"/>
          </a:effectRef>
          <a:fontRef idx="minor"/>
        </p:style>
      </p:sp>
      <p:sp>
        <p:nvSpPr>
          <p:cNvPr id="267" name="PlaceHolder 14"/>
          <p:cNvSpPr>
            <a:spLocks noGrp="1"/>
          </p:cNvSpPr>
          <p:nvPr>
            <p:ph type="title"/>
          </p:nvPr>
        </p:nvSpPr>
        <p:spPr>
          <a:xfrm>
            <a:off x="457200" y="273600"/>
            <a:ext cx="8229240" cy="1144800"/>
          </a:xfrm>
          <a:prstGeom prst="rect">
            <a:avLst/>
          </a:prstGeom>
        </p:spPr>
        <p:txBody>
          <a:bodyPr lIns="0" tIns="0" rIns="0" bIns="0" anchor="ctr">
            <a:noAutofit/>
          </a:bodyPr>
          <a:lstStyle/>
          <a:p>
            <a:pPr algn="ctr"/>
            <a:r>
              <a:rPr lang="sr-Latn-RS" sz="4400" b="0" strike="noStrike" spc="-1">
                <a:latin typeface="Arial"/>
              </a:rPr>
              <a:t>Click to edit the title text format</a:t>
            </a:r>
          </a:p>
        </p:txBody>
      </p:sp>
      <p:sp>
        <p:nvSpPr>
          <p:cNvPr id="268" name="PlaceHolder 15"/>
          <p:cNvSpPr>
            <a:spLocks noGrp="1"/>
          </p:cNvSpPr>
          <p:nvPr>
            <p:ph type="body"/>
          </p:nvPr>
        </p:nvSpPr>
        <p:spPr>
          <a:xfrm>
            <a:off x="457200" y="1604520"/>
            <a:ext cx="8229240" cy="3977280"/>
          </a:xfrm>
          <a:prstGeom prst="rect">
            <a:avLst/>
          </a:prstGeom>
        </p:spPr>
        <p:txBody>
          <a:bodyPr lIns="0" tIns="0" rIns="0" bIns="0">
            <a:normAutofit/>
          </a:bodyPr>
          <a:lstStyle/>
          <a:p>
            <a:pPr marL="432000" indent="-324000">
              <a:spcBef>
                <a:spcPts val="1417"/>
              </a:spcBef>
              <a:buClr>
                <a:srgbClr val="000000"/>
              </a:buClr>
              <a:buSzPct val="45000"/>
              <a:buFont typeface="Wingdings" charset="2"/>
              <a:buChar char=""/>
            </a:pPr>
            <a:r>
              <a:rPr lang="sr-Latn-RS" sz="3200" b="0" strike="noStrike" spc="-1">
                <a:latin typeface="Arial"/>
              </a:rPr>
              <a:t>Click to edit the outline text format</a:t>
            </a:r>
          </a:p>
          <a:p>
            <a:pPr marL="864000" lvl="1" indent="-324000">
              <a:spcBef>
                <a:spcPts val="1134"/>
              </a:spcBef>
              <a:buClr>
                <a:srgbClr val="000000"/>
              </a:buClr>
              <a:buSzPct val="75000"/>
              <a:buFont typeface="Symbol" charset="2"/>
              <a:buChar char=""/>
            </a:pPr>
            <a:r>
              <a:rPr lang="sr-Latn-RS" sz="2800" b="0" strike="noStrike" spc="-1">
                <a:latin typeface="Arial"/>
              </a:rPr>
              <a:t>Second Outline Level</a:t>
            </a:r>
          </a:p>
          <a:p>
            <a:pPr marL="1296000" lvl="2" indent="-288000">
              <a:spcBef>
                <a:spcPts val="850"/>
              </a:spcBef>
              <a:buClr>
                <a:srgbClr val="000000"/>
              </a:buClr>
              <a:buSzPct val="45000"/>
              <a:buFont typeface="Wingdings" charset="2"/>
              <a:buChar char=""/>
            </a:pPr>
            <a:r>
              <a:rPr lang="sr-Latn-RS" sz="2400" b="0" strike="noStrike" spc="-1">
                <a:latin typeface="Arial"/>
              </a:rPr>
              <a:t>Third Outline Level</a:t>
            </a:r>
          </a:p>
          <a:p>
            <a:pPr marL="1728000" lvl="3" indent="-216000">
              <a:spcBef>
                <a:spcPts val="567"/>
              </a:spcBef>
              <a:buClr>
                <a:srgbClr val="000000"/>
              </a:buClr>
              <a:buSzPct val="75000"/>
              <a:buFont typeface="Symbol" charset="2"/>
              <a:buChar char=""/>
            </a:pPr>
            <a:r>
              <a:rPr lang="sr-Latn-RS" sz="2000" b="0" strike="noStrike" spc="-1">
                <a:latin typeface="Arial"/>
              </a:rPr>
              <a:t>Fourth Outline Level</a:t>
            </a:r>
          </a:p>
          <a:p>
            <a:pPr marL="2160000" lvl="4" indent="-216000">
              <a:spcBef>
                <a:spcPts val="283"/>
              </a:spcBef>
              <a:buClr>
                <a:srgbClr val="000000"/>
              </a:buClr>
              <a:buSzPct val="45000"/>
              <a:buFont typeface="Wingdings" charset="2"/>
              <a:buChar char=""/>
            </a:pPr>
            <a:r>
              <a:rPr lang="sr-Latn-RS" sz="2000" b="0" strike="noStrike" spc="-1">
                <a:latin typeface="Arial"/>
              </a:rPr>
              <a:t>Fifth Outline Level</a:t>
            </a:r>
          </a:p>
          <a:p>
            <a:pPr marL="2592000" lvl="5" indent="-216000">
              <a:spcBef>
                <a:spcPts val="283"/>
              </a:spcBef>
              <a:buClr>
                <a:srgbClr val="000000"/>
              </a:buClr>
              <a:buSzPct val="45000"/>
              <a:buFont typeface="Wingdings" charset="2"/>
              <a:buChar char=""/>
            </a:pPr>
            <a:r>
              <a:rPr lang="sr-Latn-RS" sz="2000" b="0" strike="noStrike" spc="-1">
                <a:latin typeface="Arial"/>
              </a:rPr>
              <a:t>Sixth Outline Level</a:t>
            </a:r>
          </a:p>
          <a:p>
            <a:pPr marL="3024000" lvl="6" indent="-216000">
              <a:spcBef>
                <a:spcPts val="283"/>
              </a:spcBef>
              <a:buClr>
                <a:srgbClr val="000000"/>
              </a:buClr>
              <a:buSzPct val="45000"/>
              <a:buFont typeface="Wingdings" charset="2"/>
              <a:buChar char=""/>
            </a:pPr>
            <a:r>
              <a:rPr lang="sr-Latn-RS" sz="2000" b="0" strike="noStrike" spc="-1">
                <a:latin typeface="Arial"/>
              </a:rPr>
              <a:t>Seventh Outline Level</a:t>
            </a:r>
          </a:p>
        </p:txBody>
      </p:sp>
    </p:spTree>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305" name="Picture 1"/>
          <p:cNvPicPr/>
          <p:nvPr/>
        </p:nvPicPr>
        <p:blipFill>
          <a:blip r:embed="rId14"/>
          <a:stretch/>
        </p:blipFill>
        <p:spPr>
          <a:xfrm>
            <a:off x="2000160" y="0"/>
            <a:ext cx="4856400" cy="1162080"/>
          </a:xfrm>
          <a:prstGeom prst="rect">
            <a:avLst/>
          </a:prstGeom>
          <a:ln>
            <a:noFill/>
          </a:ln>
        </p:spPr>
      </p:pic>
      <p:sp>
        <p:nvSpPr>
          <p:cNvPr id="306" name="CustomShape 1"/>
          <p:cNvSpPr/>
          <p:nvPr/>
        </p:nvSpPr>
        <p:spPr>
          <a:xfrm>
            <a:off x="4379760" y="6408720"/>
            <a:ext cx="2349720" cy="363600"/>
          </a:xfrm>
          <a:prstGeom prst="rect">
            <a:avLst/>
          </a:prstGeom>
          <a:noFill/>
          <a:ln>
            <a:noFill/>
          </a:ln>
        </p:spPr>
        <p:style>
          <a:lnRef idx="0">
            <a:scrgbClr r="0" g="0" b="0"/>
          </a:lnRef>
          <a:fillRef idx="0">
            <a:scrgbClr r="0" g="0" b="0"/>
          </a:fillRef>
          <a:effectRef idx="0">
            <a:scrgbClr r="0" g="0" b="0"/>
          </a:effectRef>
          <a:fontRef idx="minor"/>
        </p:style>
      </p:sp>
      <p:sp>
        <p:nvSpPr>
          <p:cNvPr id="307" name="PlaceHolder 2"/>
          <p:cNvSpPr>
            <a:spLocks noGrp="1"/>
          </p:cNvSpPr>
          <p:nvPr>
            <p:ph type="title"/>
          </p:nvPr>
        </p:nvSpPr>
        <p:spPr>
          <a:xfrm>
            <a:off x="457200" y="273600"/>
            <a:ext cx="8229240" cy="1144800"/>
          </a:xfrm>
          <a:prstGeom prst="rect">
            <a:avLst/>
          </a:prstGeom>
        </p:spPr>
        <p:txBody>
          <a:bodyPr lIns="0" tIns="0" rIns="0" bIns="0" anchor="ctr">
            <a:noAutofit/>
          </a:bodyPr>
          <a:lstStyle/>
          <a:p>
            <a:pPr algn="ctr"/>
            <a:r>
              <a:rPr lang="sr-Latn-RS" sz="4400" b="0" strike="noStrike" spc="-1">
                <a:latin typeface="Arial"/>
              </a:rPr>
              <a:t>Click to edit the title text format</a:t>
            </a:r>
          </a:p>
        </p:txBody>
      </p:sp>
      <p:sp>
        <p:nvSpPr>
          <p:cNvPr id="308" name="PlaceHolder 3"/>
          <p:cNvSpPr>
            <a:spLocks noGrp="1"/>
          </p:cNvSpPr>
          <p:nvPr>
            <p:ph type="body"/>
          </p:nvPr>
        </p:nvSpPr>
        <p:spPr>
          <a:xfrm>
            <a:off x="457200" y="1604520"/>
            <a:ext cx="8229240" cy="3977280"/>
          </a:xfrm>
          <a:prstGeom prst="rect">
            <a:avLst/>
          </a:prstGeom>
        </p:spPr>
        <p:txBody>
          <a:bodyPr lIns="0" tIns="0" rIns="0" bIns="0">
            <a:normAutofit/>
          </a:bodyPr>
          <a:lstStyle/>
          <a:p>
            <a:pPr marL="432000" indent="-324000">
              <a:spcBef>
                <a:spcPts val="1417"/>
              </a:spcBef>
              <a:buClr>
                <a:srgbClr val="000000"/>
              </a:buClr>
              <a:buSzPct val="45000"/>
              <a:buFont typeface="Wingdings" charset="2"/>
              <a:buChar char=""/>
            </a:pPr>
            <a:r>
              <a:rPr lang="sr-Latn-RS" sz="3200" b="0" strike="noStrike" spc="-1">
                <a:latin typeface="Arial"/>
              </a:rPr>
              <a:t>Click to edit the outline text format</a:t>
            </a:r>
          </a:p>
          <a:p>
            <a:pPr marL="864000" lvl="1" indent="-324000">
              <a:spcBef>
                <a:spcPts val="1134"/>
              </a:spcBef>
              <a:buClr>
                <a:srgbClr val="000000"/>
              </a:buClr>
              <a:buSzPct val="75000"/>
              <a:buFont typeface="Symbol" charset="2"/>
              <a:buChar char=""/>
            </a:pPr>
            <a:r>
              <a:rPr lang="sr-Latn-RS" sz="2800" b="0" strike="noStrike" spc="-1">
                <a:latin typeface="Arial"/>
              </a:rPr>
              <a:t>Second Outline Level</a:t>
            </a:r>
          </a:p>
          <a:p>
            <a:pPr marL="1296000" lvl="2" indent="-288000">
              <a:spcBef>
                <a:spcPts val="850"/>
              </a:spcBef>
              <a:buClr>
                <a:srgbClr val="000000"/>
              </a:buClr>
              <a:buSzPct val="45000"/>
              <a:buFont typeface="Wingdings" charset="2"/>
              <a:buChar char=""/>
            </a:pPr>
            <a:r>
              <a:rPr lang="sr-Latn-RS" sz="2400" b="0" strike="noStrike" spc="-1">
                <a:latin typeface="Arial"/>
              </a:rPr>
              <a:t>Third Outline Level</a:t>
            </a:r>
          </a:p>
          <a:p>
            <a:pPr marL="1728000" lvl="3" indent="-216000">
              <a:spcBef>
                <a:spcPts val="567"/>
              </a:spcBef>
              <a:buClr>
                <a:srgbClr val="000000"/>
              </a:buClr>
              <a:buSzPct val="75000"/>
              <a:buFont typeface="Symbol" charset="2"/>
              <a:buChar char=""/>
            </a:pPr>
            <a:r>
              <a:rPr lang="sr-Latn-RS" sz="2000" b="0" strike="noStrike" spc="-1">
                <a:latin typeface="Arial"/>
              </a:rPr>
              <a:t>Fourth Outline Level</a:t>
            </a:r>
          </a:p>
          <a:p>
            <a:pPr marL="2160000" lvl="4" indent="-216000">
              <a:spcBef>
                <a:spcPts val="283"/>
              </a:spcBef>
              <a:buClr>
                <a:srgbClr val="000000"/>
              </a:buClr>
              <a:buSzPct val="45000"/>
              <a:buFont typeface="Wingdings" charset="2"/>
              <a:buChar char=""/>
            </a:pPr>
            <a:r>
              <a:rPr lang="sr-Latn-RS" sz="2000" b="0" strike="noStrike" spc="-1">
                <a:latin typeface="Arial"/>
              </a:rPr>
              <a:t>Fifth Outline Level</a:t>
            </a:r>
          </a:p>
          <a:p>
            <a:pPr marL="2592000" lvl="5" indent="-216000">
              <a:spcBef>
                <a:spcPts val="283"/>
              </a:spcBef>
              <a:buClr>
                <a:srgbClr val="000000"/>
              </a:buClr>
              <a:buSzPct val="45000"/>
              <a:buFont typeface="Wingdings" charset="2"/>
              <a:buChar char=""/>
            </a:pPr>
            <a:r>
              <a:rPr lang="sr-Latn-RS" sz="2000" b="0" strike="noStrike" spc="-1">
                <a:latin typeface="Arial"/>
              </a:rPr>
              <a:t>Sixth Outline Level</a:t>
            </a:r>
          </a:p>
          <a:p>
            <a:pPr marL="3024000" lvl="6" indent="-216000">
              <a:spcBef>
                <a:spcPts val="283"/>
              </a:spcBef>
              <a:buClr>
                <a:srgbClr val="000000"/>
              </a:buClr>
              <a:buSzPct val="45000"/>
              <a:buFont typeface="Wingdings" charset="2"/>
              <a:buChar char=""/>
            </a:pPr>
            <a:r>
              <a:rPr lang="sr-Latn-RS" sz="2000" b="0" strike="noStrike" spc="-1">
                <a:latin typeface="Arial"/>
              </a:rPr>
              <a:t>Seventh Outline Level</a:t>
            </a:r>
          </a:p>
        </p:txBody>
      </p:sp>
    </p:spTree>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 id="2147483751"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457200" y="1062038"/>
            <a:ext cx="8223250" cy="1136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ctr" anchorCtr="0" compatLnSpc="1">
            <a:prstTxWarp prst="textNoShape">
              <a:avLst/>
            </a:prstTxWarp>
          </a:bodyPr>
          <a:lstStyle/>
          <a:p>
            <a:pPr lvl="0"/>
            <a:r>
              <a:rPr lang="en-GB" smtClean="0"/>
              <a:t>Click to edit the title text format</a:t>
            </a:r>
          </a:p>
        </p:txBody>
      </p:sp>
      <p:sp>
        <p:nvSpPr>
          <p:cNvPr id="1027" name="Rectangle 2"/>
          <p:cNvSpPr>
            <a:spLocks noGrp="1" noChangeArrowheads="1"/>
          </p:cNvSpPr>
          <p:nvPr>
            <p:ph type="body" idx="1"/>
          </p:nvPr>
        </p:nvSpPr>
        <p:spPr bwMode="auto">
          <a:xfrm>
            <a:off x="457200" y="2287588"/>
            <a:ext cx="8223250" cy="45196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p>
            <a:pPr lvl="0"/>
            <a:r>
              <a:rPr lang="en-GB" smtClean="0"/>
              <a:t>Click to edit the outline text format</a:t>
            </a:r>
          </a:p>
          <a:p>
            <a:pPr lvl="1"/>
            <a:r>
              <a:rPr lang="en-GB" smtClean="0"/>
              <a:t>Second Outline Level</a:t>
            </a:r>
          </a:p>
          <a:p>
            <a:pPr lvl="2"/>
            <a:r>
              <a:rPr lang="en-GB" smtClean="0"/>
              <a:t>Third Outline Level</a:t>
            </a:r>
          </a:p>
          <a:p>
            <a:pPr lvl="3"/>
            <a:r>
              <a:rPr lang="en-GB" smtClean="0"/>
              <a:t>Fourth Outline Level</a:t>
            </a:r>
          </a:p>
          <a:p>
            <a:pPr lvl="4"/>
            <a:r>
              <a:rPr lang="en-GB" smtClean="0"/>
              <a:t>Fifth Outline Level</a:t>
            </a:r>
          </a:p>
          <a:p>
            <a:pPr lvl="4"/>
            <a:r>
              <a:rPr lang="en-GB" smtClean="0"/>
              <a:t>Sixth Outline Level</a:t>
            </a:r>
          </a:p>
          <a:p>
            <a:pPr lvl="4"/>
            <a:r>
              <a:rPr lang="en-GB" smtClean="0"/>
              <a:t>Seventh Outline Level</a:t>
            </a:r>
          </a:p>
        </p:txBody>
      </p:sp>
      <p:pic>
        <p:nvPicPr>
          <p:cNvPr id="1028" name="Picture 3"/>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2000250" y="0"/>
            <a:ext cx="4857750" cy="116363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4191284346"/>
      </p:ext>
    </p:extLst>
  </p:cSld>
  <p:clrMap bg1="lt1" tx1="dk1" bg2="lt2" tx2="dk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3" r:id="rId11"/>
  </p:sldLayoutIdLst>
  <p:txStyles>
    <p:titleStyle>
      <a:lvl1pPr algn="ctr" defTabSz="449263" rtl="0" eaLnBrk="0" fontAlgn="base" hangingPunct="0">
        <a:spcBef>
          <a:spcPct val="0"/>
        </a:spcBef>
        <a:spcAft>
          <a:spcPct val="0"/>
        </a:spcAft>
        <a:buClr>
          <a:srgbClr val="000000"/>
        </a:buClr>
        <a:buSzPct val="100000"/>
        <a:buFont typeface="Times New Roman" panose="02020603050405020304" pitchFamily="18" charset="0"/>
        <a:defRPr sz="3600" kern="1200">
          <a:solidFill>
            <a:srgbClr val="000000"/>
          </a:solidFill>
          <a:latin typeface="+mj-lt"/>
          <a:ea typeface="+mj-ea"/>
          <a:cs typeface="+mj-cs"/>
        </a:defRPr>
      </a:lvl1pPr>
      <a:lvl2pPr algn="ctr" defTabSz="449263" rtl="0" eaLnBrk="0" fontAlgn="base" hangingPunct="0">
        <a:spcBef>
          <a:spcPct val="0"/>
        </a:spcBef>
        <a:spcAft>
          <a:spcPct val="0"/>
        </a:spcAft>
        <a:buClr>
          <a:srgbClr val="000000"/>
        </a:buClr>
        <a:buSzPct val="100000"/>
        <a:buFont typeface="Times New Roman" panose="02020603050405020304" pitchFamily="18" charset="0"/>
        <a:defRPr sz="3600">
          <a:solidFill>
            <a:srgbClr val="000000"/>
          </a:solidFill>
          <a:latin typeface="Arial" panose="020B0604020202020204" pitchFamily="34" charset="0"/>
          <a:ea typeface="Microsoft YaHei" panose="020B0503020204020204" pitchFamily="34" charset="-122"/>
        </a:defRPr>
      </a:lvl2pPr>
      <a:lvl3pPr algn="ctr" defTabSz="449263" rtl="0" eaLnBrk="0" fontAlgn="base" hangingPunct="0">
        <a:spcBef>
          <a:spcPct val="0"/>
        </a:spcBef>
        <a:spcAft>
          <a:spcPct val="0"/>
        </a:spcAft>
        <a:buClr>
          <a:srgbClr val="000000"/>
        </a:buClr>
        <a:buSzPct val="100000"/>
        <a:buFont typeface="Times New Roman" panose="02020603050405020304" pitchFamily="18" charset="0"/>
        <a:defRPr sz="3600">
          <a:solidFill>
            <a:srgbClr val="000000"/>
          </a:solidFill>
          <a:latin typeface="Arial" panose="020B0604020202020204" pitchFamily="34" charset="0"/>
          <a:ea typeface="Microsoft YaHei" panose="020B0503020204020204" pitchFamily="34" charset="-122"/>
        </a:defRPr>
      </a:lvl3pPr>
      <a:lvl4pPr algn="ctr" defTabSz="449263" rtl="0" eaLnBrk="0" fontAlgn="base" hangingPunct="0">
        <a:spcBef>
          <a:spcPct val="0"/>
        </a:spcBef>
        <a:spcAft>
          <a:spcPct val="0"/>
        </a:spcAft>
        <a:buClr>
          <a:srgbClr val="000000"/>
        </a:buClr>
        <a:buSzPct val="100000"/>
        <a:buFont typeface="Times New Roman" panose="02020603050405020304" pitchFamily="18" charset="0"/>
        <a:defRPr sz="3600">
          <a:solidFill>
            <a:srgbClr val="000000"/>
          </a:solidFill>
          <a:latin typeface="Arial" panose="020B0604020202020204" pitchFamily="34" charset="0"/>
          <a:ea typeface="Microsoft YaHei" panose="020B0503020204020204" pitchFamily="34" charset="-122"/>
        </a:defRPr>
      </a:lvl4pPr>
      <a:lvl5pPr algn="ctr" defTabSz="449263" rtl="0" eaLnBrk="0" fontAlgn="base" hangingPunct="0">
        <a:spcBef>
          <a:spcPct val="0"/>
        </a:spcBef>
        <a:spcAft>
          <a:spcPct val="0"/>
        </a:spcAft>
        <a:buClr>
          <a:srgbClr val="000000"/>
        </a:buClr>
        <a:buSzPct val="100000"/>
        <a:buFont typeface="Times New Roman" panose="02020603050405020304" pitchFamily="18" charset="0"/>
        <a:defRPr sz="3600">
          <a:solidFill>
            <a:srgbClr val="000000"/>
          </a:solidFill>
          <a:latin typeface="Arial" panose="020B0604020202020204" pitchFamily="34" charset="0"/>
          <a:ea typeface="Microsoft YaHei" panose="020B0503020204020204" pitchFamily="34" charset="-122"/>
        </a:defRPr>
      </a:lvl5pPr>
      <a:lvl6pPr marL="2514600" indent="-228600" algn="ctr" defTabSz="449263" rtl="0" eaLnBrk="0" fontAlgn="base" hangingPunct="0">
        <a:spcBef>
          <a:spcPct val="0"/>
        </a:spcBef>
        <a:spcAft>
          <a:spcPct val="0"/>
        </a:spcAft>
        <a:buClr>
          <a:srgbClr val="000000"/>
        </a:buClr>
        <a:buSzPct val="100000"/>
        <a:buFont typeface="Times New Roman" panose="02020603050405020304" pitchFamily="18" charset="0"/>
        <a:defRPr sz="3600">
          <a:solidFill>
            <a:srgbClr val="000000"/>
          </a:solidFill>
          <a:latin typeface="Arial" panose="020B0604020202020204" pitchFamily="34" charset="0"/>
          <a:ea typeface="Microsoft YaHei" panose="020B0503020204020204" pitchFamily="34" charset="-122"/>
        </a:defRPr>
      </a:lvl6pPr>
      <a:lvl7pPr marL="2971800" indent="-228600" algn="ctr" defTabSz="449263" rtl="0" eaLnBrk="0" fontAlgn="base" hangingPunct="0">
        <a:spcBef>
          <a:spcPct val="0"/>
        </a:spcBef>
        <a:spcAft>
          <a:spcPct val="0"/>
        </a:spcAft>
        <a:buClr>
          <a:srgbClr val="000000"/>
        </a:buClr>
        <a:buSzPct val="100000"/>
        <a:buFont typeface="Times New Roman" panose="02020603050405020304" pitchFamily="18" charset="0"/>
        <a:defRPr sz="3600">
          <a:solidFill>
            <a:srgbClr val="000000"/>
          </a:solidFill>
          <a:latin typeface="Arial" panose="020B0604020202020204" pitchFamily="34" charset="0"/>
          <a:ea typeface="Microsoft YaHei" panose="020B0503020204020204" pitchFamily="34" charset="-122"/>
        </a:defRPr>
      </a:lvl7pPr>
      <a:lvl8pPr marL="3429000" indent="-228600" algn="ctr" defTabSz="449263" rtl="0" eaLnBrk="0" fontAlgn="base" hangingPunct="0">
        <a:spcBef>
          <a:spcPct val="0"/>
        </a:spcBef>
        <a:spcAft>
          <a:spcPct val="0"/>
        </a:spcAft>
        <a:buClr>
          <a:srgbClr val="000000"/>
        </a:buClr>
        <a:buSzPct val="100000"/>
        <a:buFont typeface="Times New Roman" panose="02020603050405020304" pitchFamily="18" charset="0"/>
        <a:defRPr sz="3600">
          <a:solidFill>
            <a:srgbClr val="000000"/>
          </a:solidFill>
          <a:latin typeface="Arial" panose="020B0604020202020204" pitchFamily="34" charset="0"/>
          <a:ea typeface="Microsoft YaHei" panose="020B0503020204020204" pitchFamily="34" charset="-122"/>
        </a:defRPr>
      </a:lvl8pPr>
      <a:lvl9pPr marL="3886200" indent="-228600" algn="ctr" defTabSz="449263" rtl="0" eaLnBrk="0" fontAlgn="base" hangingPunct="0">
        <a:spcBef>
          <a:spcPct val="0"/>
        </a:spcBef>
        <a:spcAft>
          <a:spcPct val="0"/>
        </a:spcAft>
        <a:buClr>
          <a:srgbClr val="000000"/>
        </a:buClr>
        <a:buSzPct val="100000"/>
        <a:buFont typeface="Times New Roman" panose="02020603050405020304" pitchFamily="18" charset="0"/>
        <a:defRPr sz="3600">
          <a:solidFill>
            <a:srgbClr val="000000"/>
          </a:solidFill>
          <a:latin typeface="Arial" panose="020B0604020202020204" pitchFamily="34" charset="0"/>
          <a:ea typeface="Microsoft YaHei" panose="020B0503020204020204" pitchFamily="34" charset="-122"/>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anose="02020603050405020304" pitchFamily="18" charset="0"/>
        <a:defRPr sz="3200" kern="1200">
          <a:solidFill>
            <a:srgbClr val="000000"/>
          </a:solidFill>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anose="02020603050405020304" pitchFamily="18" charset="0"/>
        <a:defRPr sz="2800" kern="1200">
          <a:solidFill>
            <a:srgbClr val="000000"/>
          </a:solidFill>
          <a:latin typeface="+mn-lt"/>
          <a:ea typeface="+mn-ea"/>
          <a:cs typeface="+mn-cs"/>
        </a:defRPr>
      </a:lvl2pPr>
      <a:lvl3pPr marL="1143000" indent="-228600" algn="l" defTabSz="449263" rtl="0" eaLnBrk="0" fontAlgn="base" hangingPunct="0">
        <a:spcBef>
          <a:spcPts val="600"/>
        </a:spcBef>
        <a:spcAft>
          <a:spcPct val="0"/>
        </a:spcAft>
        <a:buClr>
          <a:srgbClr val="000000"/>
        </a:buClr>
        <a:buSzPct val="100000"/>
        <a:buFont typeface="Times New Roman" panose="02020603050405020304" pitchFamily="18" charset="0"/>
        <a:defRPr sz="2400" kern="1200">
          <a:solidFill>
            <a:srgbClr val="000000"/>
          </a:solidFill>
          <a:latin typeface="+mn-lt"/>
          <a:ea typeface="+mn-ea"/>
          <a:cs typeface="+mn-cs"/>
        </a:defRPr>
      </a:lvl3pPr>
      <a:lvl4pPr marL="1600200" indent="-228600" algn="l" defTabSz="449263" rtl="0" eaLnBrk="0" fontAlgn="base" hangingPunct="0">
        <a:spcBef>
          <a:spcPts val="500"/>
        </a:spcBef>
        <a:spcAft>
          <a:spcPct val="0"/>
        </a:spcAft>
        <a:buClr>
          <a:srgbClr val="000000"/>
        </a:buClr>
        <a:buSzPct val="100000"/>
        <a:buFont typeface="Times New Roman" panose="02020603050405020304" pitchFamily="18" charset="0"/>
        <a:defRPr sz="2000" kern="1200">
          <a:solidFill>
            <a:srgbClr val="000000"/>
          </a:solidFill>
          <a:latin typeface="+mn-lt"/>
          <a:ea typeface="+mn-ea"/>
          <a:cs typeface="+mn-cs"/>
        </a:defRPr>
      </a:lvl4pPr>
      <a:lvl5pPr marL="2057400" indent="-228600" algn="l" defTabSz="449263" rtl="0" eaLnBrk="0" fontAlgn="base" hangingPunct="0">
        <a:spcBef>
          <a:spcPts val="500"/>
        </a:spcBef>
        <a:spcAft>
          <a:spcPct val="0"/>
        </a:spcAft>
        <a:buClr>
          <a:srgbClr val="000000"/>
        </a:buClr>
        <a:buSzPct val="100000"/>
        <a:buFont typeface="Times New Roman" panose="02020603050405020304" pitchFamily="18" charset="0"/>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61.xml"/><Relationship Id="rId4" Type="http://schemas.openxmlformats.org/officeDocument/2006/relationships/image" Target="../media/image10.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0.xml"/><Relationship Id="rId1" Type="http://schemas.openxmlformats.org/officeDocument/2006/relationships/slideLayout" Target="../slideLayouts/slideLayout73.xml"/><Relationship Id="rId4" Type="http://schemas.openxmlformats.org/officeDocument/2006/relationships/image" Target="../media/image12.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3.xml"/><Relationship Id="rId1" Type="http://schemas.openxmlformats.org/officeDocument/2006/relationships/slideLayout" Target="../slideLayouts/slideLayout49.xml"/><Relationship Id="rId5" Type="http://schemas.openxmlformats.org/officeDocument/2006/relationships/image" Target="../media/image15.jpeg"/><Relationship Id="rId4" Type="http://schemas.openxmlformats.org/officeDocument/2006/relationships/image" Target="../media/image14.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85.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_rels/slide4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7.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49.xml"/><Relationship Id="rId5" Type="http://schemas.openxmlformats.org/officeDocument/2006/relationships/image" Target="../media/image8.jpeg"/><Relationship Id="rId4" Type="http://schemas.openxmlformats.org/officeDocument/2006/relationships/image" Target="../media/image7.jpeg"/></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78.xml"/><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81.xml"/><Relationship Id="rId1" Type="http://schemas.openxmlformats.org/officeDocument/2006/relationships/slideLayout" Target="../slideLayouts/slideLayout10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51" name="CustomShape 1"/>
          <p:cNvSpPr/>
          <p:nvPr/>
        </p:nvSpPr>
        <p:spPr>
          <a:xfrm>
            <a:off x="762120" y="1386000"/>
            <a:ext cx="7770960" cy="13096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sr-Latn-RS" sz="5000" b="1" strike="noStrike" spc="-1">
                <a:solidFill>
                  <a:srgbClr val="FF0000"/>
                </a:solidFill>
                <a:latin typeface="Arial"/>
                <a:ea typeface="Microsoft YaHei"/>
              </a:rPr>
              <a:t>METABOLIC ARTHROPATHIES</a:t>
            </a:r>
            <a:endParaRPr lang="sr-Latn-RS" sz="5000" b="0" strike="noStrike" spc="-1">
              <a:latin typeface="Arial"/>
            </a:endParaRPr>
          </a:p>
        </p:txBody>
      </p:sp>
      <p:sp>
        <p:nvSpPr>
          <p:cNvPr id="352" name="CustomShape 2"/>
          <p:cNvSpPr/>
          <p:nvPr/>
        </p:nvSpPr>
        <p:spPr>
          <a:xfrm>
            <a:off x="533520" y="3886200"/>
            <a:ext cx="7847280" cy="16495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algn="ctr">
              <a:lnSpc>
                <a:spcPct val="100000"/>
              </a:lnSpc>
              <a:spcBef>
                <a:spcPts val="799"/>
              </a:spcBef>
            </a:pPr>
            <a:r>
              <a:rPr lang="sr-Latn-RS" sz="3200" b="0" strike="noStrike" spc="-1">
                <a:solidFill>
                  <a:srgbClr val="002060"/>
                </a:solidFill>
                <a:latin typeface="Arial"/>
                <a:ea typeface="Microsoft YaHei"/>
              </a:rPr>
              <a:t>Prof.MD PhD Aleksandra Tomic-Lucic</a:t>
            </a:r>
            <a:endParaRPr lang="sr-Latn-RS" sz="3200" b="0" strike="noStrike" spc="-1">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9" name="CustomShape 1"/>
          <p:cNvSpPr/>
          <p:nvPr/>
        </p:nvSpPr>
        <p:spPr>
          <a:xfrm>
            <a:off x="380880" y="1066680"/>
            <a:ext cx="8228160" cy="1141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sr-Latn-RS" sz="3600" b="1" strike="noStrike" spc="-1">
                <a:solidFill>
                  <a:srgbClr val="FF0000"/>
                </a:solidFill>
                <a:latin typeface="Arial"/>
                <a:ea typeface="Microsoft YaHei"/>
              </a:rPr>
              <a:t>Radiological changes</a:t>
            </a:r>
            <a:endParaRPr lang="sr-Latn-RS" sz="3600" b="0" strike="noStrike" spc="-1">
              <a:latin typeface="Arial"/>
            </a:endParaRPr>
          </a:p>
        </p:txBody>
      </p:sp>
      <p:sp>
        <p:nvSpPr>
          <p:cNvPr id="370" name="CustomShape 2"/>
          <p:cNvSpPr/>
          <p:nvPr/>
        </p:nvSpPr>
        <p:spPr>
          <a:xfrm>
            <a:off x="1066680" y="2057400"/>
            <a:ext cx="7313760" cy="4418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marL="341280" indent="-335160">
              <a:lnSpc>
                <a:spcPct val="100000"/>
              </a:lnSpc>
              <a:spcBef>
                <a:spcPts val="700"/>
              </a:spcBef>
            </a:pPr>
            <a:endParaRPr lang="sr-Latn-RS" sz="1800" b="0" strike="noStrike" spc="-1">
              <a:latin typeface="Arial"/>
            </a:endParaRPr>
          </a:p>
          <a:p>
            <a:pPr marL="336600" indent="-330480">
              <a:lnSpc>
                <a:spcPct val="100000"/>
              </a:lnSpc>
              <a:spcBef>
                <a:spcPts val="700"/>
              </a:spcBef>
              <a:buClr>
                <a:srgbClr val="000000"/>
              </a:buClr>
              <a:buFont typeface="Arial"/>
              <a:buChar char="•"/>
            </a:pPr>
            <a:r>
              <a:rPr lang="sr-Latn-RS" sz="2800" b="0" strike="noStrike" spc="-1">
                <a:solidFill>
                  <a:srgbClr val="000000"/>
                </a:solidFill>
                <a:latin typeface="Arial"/>
                <a:ea typeface="Microsoft YaHei"/>
              </a:rPr>
              <a:t>Shading: tofus</a:t>
            </a:r>
            <a:endParaRPr lang="sr-Latn-RS" sz="2800" b="0" strike="noStrike" spc="-1">
              <a:latin typeface="Arial"/>
            </a:endParaRPr>
          </a:p>
          <a:p>
            <a:pPr marL="336600" indent="-330480">
              <a:lnSpc>
                <a:spcPct val="100000"/>
              </a:lnSpc>
              <a:spcBef>
                <a:spcPts val="700"/>
              </a:spcBef>
              <a:buClr>
                <a:srgbClr val="000000"/>
              </a:buClr>
              <a:buFont typeface="Arial"/>
              <a:buChar char="•"/>
            </a:pPr>
            <a:r>
              <a:rPr lang="sr-Latn-RS" sz="2800" b="0" strike="noStrike" spc="-1">
                <a:solidFill>
                  <a:srgbClr val="000000"/>
                </a:solidFill>
                <a:latin typeface="Arial"/>
                <a:ea typeface="Microsoft YaHei"/>
              </a:rPr>
              <a:t>Subcortical cysts in the head of MT 1 and I phalanx</a:t>
            </a:r>
            <a:endParaRPr lang="sr-Latn-RS" sz="2800" b="0" strike="noStrike" spc="-1">
              <a:latin typeface="Arial"/>
            </a:endParaRPr>
          </a:p>
          <a:p>
            <a:pPr marL="336600" indent="-330480">
              <a:lnSpc>
                <a:spcPct val="100000"/>
              </a:lnSpc>
              <a:spcBef>
                <a:spcPts val="700"/>
              </a:spcBef>
              <a:buClr>
                <a:srgbClr val="000000"/>
              </a:buClr>
              <a:buFont typeface="Arial"/>
              <a:buChar char="•"/>
            </a:pPr>
            <a:r>
              <a:rPr lang="sr-Latn-RS" sz="2800" b="0" strike="noStrike" spc="-1">
                <a:solidFill>
                  <a:srgbClr val="000000"/>
                </a:solidFill>
                <a:latin typeface="Arial"/>
                <a:ea typeface="Microsoft YaHei"/>
              </a:rPr>
              <a:t>Erosions, destructions, resorptions</a:t>
            </a:r>
            <a:endParaRPr lang="sr-Latn-RS" sz="2800" b="0" strike="noStrike" spc="-1">
              <a:latin typeface="Arial"/>
            </a:endParaRPr>
          </a:p>
          <a:p>
            <a:pPr marL="336600" indent="-330480">
              <a:lnSpc>
                <a:spcPct val="100000"/>
              </a:lnSpc>
              <a:spcBef>
                <a:spcPts val="700"/>
              </a:spcBef>
              <a:buClr>
                <a:srgbClr val="000000"/>
              </a:buClr>
              <a:buFont typeface="Arial"/>
              <a:buChar char="•"/>
            </a:pPr>
            <a:r>
              <a:rPr lang="sr-Latn-RS" sz="2800" b="0" strike="noStrike" spc="-1">
                <a:solidFill>
                  <a:srgbClr val="000000"/>
                </a:solidFill>
                <a:latin typeface="Arial"/>
                <a:ea typeface="Microsoft YaHei"/>
              </a:rPr>
              <a:t>"Hook sign" - tofus raises the periosteum and causes bone erosion</a:t>
            </a:r>
            <a:endParaRPr lang="sr-Latn-RS" sz="2800" b="0" strike="noStrike" spc="-1">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1" name="CustomShape 1"/>
          <p:cNvSpPr/>
          <p:nvPr/>
        </p:nvSpPr>
        <p:spPr>
          <a:xfrm>
            <a:off x="457200" y="228600"/>
            <a:ext cx="8228160" cy="1141560"/>
          </a:xfrm>
          <a:prstGeom prst="rect">
            <a:avLst/>
          </a:prstGeom>
          <a:noFill/>
          <a:ln>
            <a:noFill/>
          </a:ln>
        </p:spPr>
        <p:style>
          <a:lnRef idx="0">
            <a:scrgbClr r="0" g="0" b="0"/>
          </a:lnRef>
          <a:fillRef idx="0">
            <a:scrgbClr r="0" g="0" b="0"/>
          </a:fillRef>
          <a:effectRef idx="0">
            <a:scrgbClr r="0" g="0" b="0"/>
          </a:effectRef>
          <a:fontRef idx="minor"/>
        </p:style>
      </p:sp>
      <p:pic>
        <p:nvPicPr>
          <p:cNvPr id="372" name="Picture 2"/>
          <p:cNvPicPr/>
          <p:nvPr/>
        </p:nvPicPr>
        <p:blipFill>
          <a:blip r:embed="rId3"/>
          <a:stretch/>
        </p:blipFill>
        <p:spPr>
          <a:xfrm>
            <a:off x="457200" y="2287440"/>
            <a:ext cx="4032360" cy="3119760"/>
          </a:xfrm>
          <a:prstGeom prst="rect">
            <a:avLst/>
          </a:prstGeom>
          <a:ln>
            <a:noFill/>
          </a:ln>
        </p:spPr>
      </p:pic>
      <p:pic>
        <p:nvPicPr>
          <p:cNvPr id="373" name="Picture 3"/>
          <p:cNvPicPr/>
          <p:nvPr/>
        </p:nvPicPr>
        <p:blipFill>
          <a:blip r:embed="rId4"/>
          <a:stretch/>
        </p:blipFill>
        <p:spPr>
          <a:xfrm>
            <a:off x="4653000" y="2349360"/>
            <a:ext cx="3870360" cy="2995920"/>
          </a:xfrm>
          <a:prstGeom prst="rect">
            <a:avLst/>
          </a:prstGeom>
          <a:ln>
            <a:noFill/>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4" name="CustomShape 1"/>
          <p:cNvSpPr/>
          <p:nvPr/>
        </p:nvSpPr>
        <p:spPr>
          <a:xfrm>
            <a:off x="457200" y="838080"/>
            <a:ext cx="8228160" cy="836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sr-Latn-RS" sz="3600" b="1" strike="noStrike" spc="-1">
                <a:solidFill>
                  <a:srgbClr val="FF0000"/>
                </a:solidFill>
                <a:latin typeface="Arial"/>
                <a:ea typeface="Microsoft YaHei"/>
              </a:rPr>
              <a:t>Changes in the kidneys</a:t>
            </a:r>
            <a:endParaRPr lang="sr-Latn-RS" sz="3600" b="0" strike="noStrike" spc="-1">
              <a:latin typeface="Arial"/>
            </a:endParaRPr>
          </a:p>
        </p:txBody>
      </p:sp>
      <p:sp>
        <p:nvSpPr>
          <p:cNvPr id="375" name="CustomShape 2"/>
          <p:cNvSpPr/>
          <p:nvPr/>
        </p:nvSpPr>
        <p:spPr>
          <a:xfrm>
            <a:off x="304920" y="1676520"/>
            <a:ext cx="8533080" cy="4265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marL="336600" indent="-335160">
              <a:lnSpc>
                <a:spcPct val="100000"/>
              </a:lnSpc>
              <a:spcBef>
                <a:spcPts val="700"/>
              </a:spcBef>
              <a:buClr>
                <a:srgbClr val="002060"/>
              </a:buClr>
              <a:buFont typeface="Arial"/>
              <a:buChar char="•"/>
            </a:pPr>
            <a:r>
              <a:rPr lang="sr-Latn-RS" sz="2800" b="0" u="sng" strike="noStrike" spc="-1">
                <a:solidFill>
                  <a:srgbClr val="002060"/>
                </a:solidFill>
                <a:uFillTx/>
                <a:latin typeface="Arial"/>
                <a:ea typeface="Microsoft YaHei"/>
              </a:rPr>
              <a:t>Uric lithiasis in 20% of patients</a:t>
            </a:r>
            <a:endParaRPr lang="sr-Latn-RS" sz="2800" b="0" strike="noStrike" spc="-1">
              <a:latin typeface="Arial"/>
            </a:endParaRPr>
          </a:p>
          <a:p>
            <a:pPr marL="343080" indent="-335160">
              <a:lnSpc>
                <a:spcPct val="100000"/>
              </a:lnSpc>
              <a:spcBef>
                <a:spcPts val="700"/>
              </a:spcBef>
            </a:pPr>
            <a:r>
              <a:rPr lang="sr-Latn-RS" sz="2800" b="0" strike="noStrike" spc="-1">
                <a:solidFill>
                  <a:srgbClr val="000000"/>
                </a:solidFill>
                <a:latin typeface="Arial"/>
                <a:ea typeface="Microsoft YaHei"/>
              </a:rPr>
              <a:t>- Several hundred times more often than in the population</a:t>
            </a:r>
            <a:endParaRPr lang="sr-Latn-RS" sz="2800" b="0" strike="noStrike" spc="-1">
              <a:latin typeface="Arial"/>
            </a:endParaRPr>
          </a:p>
          <a:p>
            <a:pPr marL="343080" indent="-335160">
              <a:lnSpc>
                <a:spcPct val="100000"/>
              </a:lnSpc>
              <a:spcBef>
                <a:spcPts val="700"/>
              </a:spcBef>
            </a:pPr>
            <a:r>
              <a:rPr lang="sr-Latn-RS" sz="2800" b="0" strike="noStrike" spc="-1">
                <a:solidFill>
                  <a:srgbClr val="000000"/>
                </a:solidFill>
                <a:latin typeface="Arial"/>
                <a:ea typeface="Microsoft YaHei"/>
              </a:rPr>
              <a:t>- It usually precedes the 1st attack</a:t>
            </a:r>
            <a:endParaRPr lang="sr-Latn-RS" sz="2800" b="0" strike="noStrike" spc="-1">
              <a:latin typeface="Arial"/>
            </a:endParaRPr>
          </a:p>
          <a:p>
            <a:pPr marL="343080" indent="-335160">
              <a:lnSpc>
                <a:spcPct val="100000"/>
              </a:lnSpc>
              <a:spcBef>
                <a:spcPts val="700"/>
              </a:spcBef>
            </a:pPr>
            <a:r>
              <a:rPr lang="sr-Latn-RS" sz="2800" b="0" strike="noStrike" spc="-1">
                <a:solidFill>
                  <a:srgbClr val="000000"/>
                </a:solidFill>
                <a:latin typeface="Arial"/>
                <a:ea typeface="Microsoft YaHei"/>
              </a:rPr>
              <a:t>- With higher acidum uricum values in blood and urine</a:t>
            </a:r>
            <a:endParaRPr lang="sr-Latn-RS" sz="2800" b="0" strike="noStrike" spc="-1">
              <a:latin typeface="Arial"/>
            </a:endParaRPr>
          </a:p>
          <a:p>
            <a:pPr marL="343080" indent="-335160">
              <a:lnSpc>
                <a:spcPct val="100000"/>
              </a:lnSpc>
              <a:spcBef>
                <a:spcPts val="700"/>
              </a:spcBef>
            </a:pPr>
            <a:r>
              <a:rPr lang="sr-Latn-RS" sz="2800" b="0" strike="noStrike" spc="-1">
                <a:solidFill>
                  <a:srgbClr val="000000"/>
                </a:solidFill>
                <a:latin typeface="Arial"/>
                <a:ea typeface="Microsoft YaHei"/>
              </a:rPr>
              <a:t>- High acidity of urine</a:t>
            </a:r>
            <a:endParaRPr lang="sr-Latn-RS" sz="2800" b="0" strike="noStrike" spc="-1">
              <a:latin typeface="Arial"/>
            </a:endParaRPr>
          </a:p>
          <a:p>
            <a:pPr marL="336600" indent="-335160">
              <a:lnSpc>
                <a:spcPct val="100000"/>
              </a:lnSpc>
              <a:spcBef>
                <a:spcPts val="700"/>
              </a:spcBef>
              <a:buClr>
                <a:srgbClr val="002060"/>
              </a:buClr>
              <a:buFont typeface="Arial"/>
              <a:buChar char="•"/>
            </a:pPr>
            <a:r>
              <a:rPr lang="sr-Latn-RS" sz="2800" b="0" u="sng" strike="noStrike" spc="-1">
                <a:solidFill>
                  <a:srgbClr val="002060"/>
                </a:solidFill>
                <a:uFillTx/>
                <a:latin typeface="Arial"/>
                <a:ea typeface="Microsoft YaHei"/>
              </a:rPr>
              <a:t>Urate nephropathy </a:t>
            </a:r>
            <a:r>
              <a:rPr lang="sr-Latn-RS" sz="2800" b="0" strike="noStrike" spc="-1">
                <a:solidFill>
                  <a:srgbClr val="000000"/>
                </a:solidFill>
                <a:latin typeface="Arial"/>
                <a:ea typeface="Microsoft YaHei"/>
              </a:rPr>
              <a:t>- crystals in the parenchyma</a:t>
            </a:r>
            <a:endParaRPr lang="sr-Latn-RS" sz="2800" b="0" strike="noStrike" spc="-1">
              <a:latin typeface="Arial"/>
            </a:endParaRPr>
          </a:p>
          <a:p>
            <a:pPr marL="336600" indent="-335160">
              <a:lnSpc>
                <a:spcPct val="100000"/>
              </a:lnSpc>
              <a:spcBef>
                <a:spcPts val="700"/>
              </a:spcBef>
              <a:buClr>
                <a:srgbClr val="000000"/>
              </a:buClr>
              <a:buFont typeface="Arial"/>
              <a:buChar char="•"/>
            </a:pPr>
            <a:r>
              <a:rPr lang="sr-Latn-RS" sz="2800" b="0" u="sng" strike="noStrike" spc="-1">
                <a:solidFill>
                  <a:srgbClr val="000000"/>
                </a:solidFill>
                <a:uFillTx/>
                <a:latin typeface="Arial"/>
                <a:ea typeface="Microsoft YaHei"/>
              </a:rPr>
              <a:t> </a:t>
            </a:r>
            <a:r>
              <a:rPr lang="sr-Latn-RS" sz="2800" b="0" u="sng" strike="noStrike" spc="-1">
                <a:solidFill>
                  <a:srgbClr val="002060"/>
                </a:solidFill>
                <a:uFillTx/>
                <a:latin typeface="Arial"/>
                <a:ea typeface="Microsoft YaHei"/>
              </a:rPr>
              <a:t>Uric nephropathy </a:t>
            </a:r>
            <a:r>
              <a:rPr lang="sr-Latn-RS" sz="2800" b="0" strike="noStrike" spc="-1">
                <a:solidFill>
                  <a:srgbClr val="000000"/>
                </a:solidFill>
                <a:latin typeface="Arial"/>
                <a:ea typeface="Microsoft YaHei"/>
              </a:rPr>
              <a:t>- crystals in collecting ducts</a:t>
            </a:r>
            <a:r>
              <a:rPr lang="sr-Latn-RS" sz="2800" b="0" u="sng" strike="noStrike" spc="-1">
                <a:solidFill>
                  <a:srgbClr val="000000"/>
                </a:solidFill>
                <a:uFillTx/>
                <a:latin typeface="Arial"/>
                <a:ea typeface="Microsoft YaHei"/>
              </a:rPr>
              <a:t>    </a:t>
            </a:r>
            <a:r>
              <a:rPr lang="sr-Latn-RS" sz="2800" b="0" strike="noStrike" spc="-1">
                <a:solidFill>
                  <a:srgbClr val="000000"/>
                </a:solidFill>
                <a:latin typeface="Arial"/>
                <a:ea typeface="Microsoft YaHei"/>
              </a:rPr>
              <a:t>channels</a:t>
            </a:r>
            <a:endParaRPr lang="sr-Latn-RS" sz="2800" b="0" strike="noStrike" spc="-1">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6" name="CustomShape 1"/>
          <p:cNvSpPr/>
          <p:nvPr/>
        </p:nvSpPr>
        <p:spPr>
          <a:xfrm>
            <a:off x="457200" y="1066680"/>
            <a:ext cx="8228160" cy="10652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sr-Latn-RS" sz="3600" b="1" strike="noStrike" spc="-1">
                <a:solidFill>
                  <a:srgbClr val="FF0000"/>
                </a:solidFill>
                <a:latin typeface="Arial"/>
                <a:ea typeface="Microsoft YaHei"/>
              </a:rPr>
              <a:t>Diagnosis of gout</a:t>
            </a:r>
            <a:endParaRPr lang="sr-Latn-RS" sz="3600" b="0" strike="noStrike" spc="-1">
              <a:latin typeface="Arial"/>
            </a:endParaRPr>
          </a:p>
        </p:txBody>
      </p:sp>
      <p:sp>
        <p:nvSpPr>
          <p:cNvPr id="377" name="CustomShape 2"/>
          <p:cNvSpPr/>
          <p:nvPr/>
        </p:nvSpPr>
        <p:spPr>
          <a:xfrm>
            <a:off x="838080" y="2286000"/>
            <a:ext cx="8304480" cy="3808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marL="336600" indent="-335160">
              <a:lnSpc>
                <a:spcPct val="100000"/>
              </a:lnSpc>
              <a:spcBef>
                <a:spcPts val="601"/>
              </a:spcBef>
              <a:buClr>
                <a:srgbClr val="000000"/>
              </a:buClr>
              <a:buFont typeface="Arial"/>
              <a:buChar char="•"/>
            </a:pPr>
            <a:r>
              <a:rPr lang="sr-Latn-RS" sz="2400" b="1" strike="noStrike" spc="-1">
                <a:solidFill>
                  <a:srgbClr val="000000"/>
                </a:solidFill>
                <a:latin typeface="Arial"/>
                <a:ea typeface="Microsoft YaHei"/>
              </a:rPr>
              <a:t>Increased Ac uricum in the blood</a:t>
            </a:r>
            <a:r>
              <a:rPr lang="sr-Latn-RS" sz="2400" b="0" strike="noStrike" spc="-1">
                <a:solidFill>
                  <a:srgbClr val="000000"/>
                </a:solidFill>
                <a:latin typeface="Arial"/>
                <a:ea typeface="Microsoft YaHei"/>
              </a:rPr>
              <a:t> </a:t>
            </a:r>
            <a:r>
              <a:rPr lang="sr-Latn-RS" sz="2400" b="1" strike="noStrike" spc="-1">
                <a:solidFill>
                  <a:srgbClr val="000000"/>
                </a:solidFill>
                <a:latin typeface="Arial"/>
                <a:ea typeface="Microsoft YaHei"/>
              </a:rPr>
              <a:t>is not sufficient for the diagnosis of gout</a:t>
            </a:r>
            <a:endParaRPr lang="sr-Latn-RS" sz="2400" b="0" strike="noStrike" spc="-1">
              <a:latin typeface="Arial"/>
            </a:endParaRPr>
          </a:p>
          <a:p>
            <a:pPr marL="343080" indent="-335160">
              <a:lnSpc>
                <a:spcPct val="100000"/>
              </a:lnSpc>
              <a:spcBef>
                <a:spcPts val="601"/>
              </a:spcBef>
            </a:pPr>
            <a:r>
              <a:rPr lang="sr-Latn-RS" sz="2400" b="0" strike="noStrike" spc="-1">
                <a:solidFill>
                  <a:srgbClr val="000000"/>
                </a:solidFill>
                <a:latin typeface="Arial"/>
                <a:ea typeface="Microsoft YaHei"/>
              </a:rPr>
              <a:t>- many people have Hyperuratemia but do not have gout</a:t>
            </a:r>
            <a:endParaRPr lang="sr-Latn-RS" sz="2400" b="0" strike="noStrike" spc="-1">
              <a:latin typeface="Arial"/>
            </a:endParaRPr>
          </a:p>
          <a:p>
            <a:pPr marL="343080" indent="-335160">
              <a:lnSpc>
                <a:spcPct val="100000"/>
              </a:lnSpc>
              <a:spcBef>
                <a:spcPts val="601"/>
              </a:spcBef>
            </a:pPr>
            <a:r>
              <a:rPr lang="sr-Latn-RS" sz="2400" b="0" strike="noStrike" spc="-1">
                <a:solidFill>
                  <a:srgbClr val="000000"/>
                </a:solidFill>
                <a:latin typeface="Arial"/>
                <a:ea typeface="Microsoft YaHei"/>
              </a:rPr>
              <a:t>- during a gout attack Ac uricum in the blood can be within normal limits (uricosuric effect of cytokines on kidney tubules)</a:t>
            </a:r>
            <a:endParaRPr lang="sr-Latn-RS" sz="2400" b="0" strike="noStrike" spc="-1">
              <a:latin typeface="Arial"/>
            </a:endParaRPr>
          </a:p>
          <a:p>
            <a:pPr marL="336600" indent="-335160">
              <a:lnSpc>
                <a:spcPct val="100000"/>
              </a:lnSpc>
              <a:spcBef>
                <a:spcPts val="601"/>
              </a:spcBef>
              <a:buClr>
                <a:srgbClr val="000000"/>
              </a:buClr>
              <a:buFont typeface="Arial"/>
              <a:buChar char="•"/>
            </a:pPr>
            <a:r>
              <a:rPr lang="sr-Latn-RS" sz="2400" b="0" strike="noStrike" spc="-1">
                <a:solidFill>
                  <a:srgbClr val="000000"/>
                </a:solidFill>
                <a:latin typeface="Arial"/>
                <a:ea typeface="Microsoft YaHei"/>
              </a:rPr>
              <a:t>Repeat the analysis several times even outside the attack</a:t>
            </a:r>
            <a:endParaRPr lang="sr-Latn-RS" sz="2400" b="0" strike="noStrike" spc="-1">
              <a:latin typeface="Arial"/>
            </a:endParaRPr>
          </a:p>
          <a:p>
            <a:pPr marL="336600" indent="-335160">
              <a:lnSpc>
                <a:spcPct val="100000"/>
              </a:lnSpc>
              <a:spcBef>
                <a:spcPts val="601"/>
              </a:spcBef>
              <a:buClr>
                <a:srgbClr val="000000"/>
              </a:buClr>
              <a:buFont typeface="Arial"/>
              <a:buChar char="•"/>
            </a:pPr>
            <a:r>
              <a:rPr lang="sr-Latn-RS" sz="2400" b="0" strike="noStrike" spc="-1">
                <a:solidFill>
                  <a:srgbClr val="000000"/>
                </a:solidFill>
                <a:latin typeface="Arial"/>
                <a:ea typeface="Microsoft YaHei"/>
              </a:rPr>
              <a:t>MK can also be elevated in the patient's urine (20</a:t>
            </a:r>
            <a:endParaRPr lang="sr-Latn-RS" sz="2400" b="0" strike="noStrike" spc="-1">
              <a:latin typeface="Arial"/>
            </a:endParaRPr>
          </a:p>
          <a:p>
            <a:pPr marL="343080" indent="-335160">
              <a:lnSpc>
                <a:spcPct val="100000"/>
              </a:lnSpc>
              <a:spcBef>
                <a:spcPts val="601"/>
              </a:spcBef>
            </a:pPr>
            <a:r>
              <a:rPr lang="sr-Latn-RS" sz="2400" b="0" strike="noStrike" spc="-1">
                <a:solidFill>
                  <a:srgbClr val="000000"/>
                </a:solidFill>
                <a:latin typeface="Arial"/>
                <a:ea typeface="Microsoft YaHei"/>
              </a:rPr>
              <a:t>- 25%) - an indicator of a major metabolic disorder</a:t>
            </a:r>
            <a:endParaRPr lang="sr-Latn-RS" sz="2400" b="0" strike="noStrike" spc="-1">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8" name="CustomShape 1"/>
          <p:cNvSpPr/>
          <p:nvPr/>
        </p:nvSpPr>
        <p:spPr>
          <a:xfrm>
            <a:off x="457200" y="1143000"/>
            <a:ext cx="8228160" cy="989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sr-Latn-RS" sz="3600" b="1" strike="noStrike" spc="-1">
                <a:solidFill>
                  <a:srgbClr val="FF0000"/>
                </a:solidFill>
                <a:latin typeface="Arial"/>
                <a:ea typeface="Microsoft YaHei"/>
              </a:rPr>
              <a:t>Accurate diagnosis of gout</a:t>
            </a:r>
            <a:endParaRPr lang="sr-Latn-RS" sz="3600" b="0" strike="noStrike" spc="-1">
              <a:latin typeface="Arial"/>
            </a:endParaRPr>
          </a:p>
        </p:txBody>
      </p:sp>
      <p:sp>
        <p:nvSpPr>
          <p:cNvPr id="379" name="CustomShape 2"/>
          <p:cNvSpPr/>
          <p:nvPr/>
        </p:nvSpPr>
        <p:spPr>
          <a:xfrm>
            <a:off x="762120" y="2209680"/>
            <a:ext cx="8380440" cy="4037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marL="336600" indent="-335160">
              <a:lnSpc>
                <a:spcPct val="90000"/>
              </a:lnSpc>
              <a:spcBef>
                <a:spcPts val="601"/>
              </a:spcBef>
              <a:buClr>
                <a:srgbClr val="000000"/>
              </a:buClr>
              <a:buFont typeface="Arial"/>
              <a:buChar char="•"/>
            </a:pPr>
            <a:r>
              <a:rPr lang="sr-Latn-RS" sz="2400" b="1" strike="noStrike" spc="-1">
                <a:solidFill>
                  <a:srgbClr val="000000"/>
                </a:solidFill>
                <a:latin typeface="Arial"/>
                <a:ea typeface="Microsoft YaHei"/>
              </a:rPr>
              <a:t>Evidence of monosodium urate crystals in</a:t>
            </a:r>
            <a:endParaRPr lang="sr-Latn-RS" sz="2400" b="0" strike="noStrike" spc="-1">
              <a:latin typeface="Arial"/>
            </a:endParaRPr>
          </a:p>
          <a:p>
            <a:pPr marL="343080" indent="-335160">
              <a:lnSpc>
                <a:spcPct val="90000"/>
              </a:lnSpc>
              <a:spcBef>
                <a:spcPts val="601"/>
              </a:spcBef>
            </a:pPr>
            <a:r>
              <a:rPr lang="sr-Latn-RS" sz="2400" b="1" strike="noStrike" spc="-1">
                <a:solidFill>
                  <a:srgbClr val="000000"/>
                </a:solidFill>
                <a:latin typeface="Arial"/>
                <a:ea typeface="Microsoft YaHei"/>
              </a:rPr>
              <a:t>synovial fluid</a:t>
            </a:r>
            <a:endParaRPr lang="sr-Latn-RS" sz="2400" b="0" strike="noStrike" spc="-1">
              <a:latin typeface="Arial"/>
            </a:endParaRPr>
          </a:p>
          <a:p>
            <a:pPr marL="336600" indent="-335160">
              <a:lnSpc>
                <a:spcPct val="90000"/>
              </a:lnSpc>
              <a:spcBef>
                <a:spcPts val="601"/>
              </a:spcBef>
              <a:buClr>
                <a:srgbClr val="000000"/>
              </a:buClr>
              <a:buFont typeface="Arial"/>
              <a:buChar char="•"/>
            </a:pPr>
            <a:r>
              <a:rPr lang="sr-Latn-RS" sz="2400" b="0" strike="noStrike" spc="-1">
                <a:solidFill>
                  <a:srgbClr val="000000"/>
                </a:solidFill>
                <a:latin typeface="Arial"/>
                <a:ea typeface="Microsoft YaHei"/>
              </a:rPr>
              <a:t>Synovial fluid is not easy to obtain (small</a:t>
            </a:r>
            <a:endParaRPr lang="sr-Latn-RS" sz="2400" b="0" strike="noStrike" spc="-1">
              <a:latin typeface="Arial"/>
            </a:endParaRPr>
          </a:p>
          <a:p>
            <a:pPr marL="343080" indent="-335160">
              <a:lnSpc>
                <a:spcPct val="90000"/>
              </a:lnSpc>
              <a:spcBef>
                <a:spcPts val="601"/>
              </a:spcBef>
            </a:pPr>
            <a:r>
              <a:rPr lang="sr-Latn-RS" sz="2400" b="0" strike="noStrike" spc="-1">
                <a:solidFill>
                  <a:srgbClr val="000000"/>
                </a:solidFill>
                <a:latin typeface="Arial"/>
                <a:ea typeface="Microsoft YaHei"/>
              </a:rPr>
              <a:t>foot joints)</a:t>
            </a:r>
            <a:endParaRPr lang="sr-Latn-RS" sz="2400" b="0" strike="noStrike" spc="-1">
              <a:latin typeface="Arial"/>
            </a:endParaRPr>
          </a:p>
          <a:p>
            <a:pPr marL="343080" indent="-335160">
              <a:lnSpc>
                <a:spcPct val="90000"/>
              </a:lnSpc>
              <a:spcBef>
                <a:spcPts val="601"/>
              </a:spcBef>
            </a:pPr>
            <a:endParaRPr lang="sr-Latn-RS" sz="2400" b="0" strike="noStrike" spc="-1">
              <a:latin typeface="Arial"/>
            </a:endParaRPr>
          </a:p>
          <a:p>
            <a:pPr marL="336600" indent="-335160">
              <a:lnSpc>
                <a:spcPct val="90000"/>
              </a:lnSpc>
              <a:spcBef>
                <a:spcPts val="601"/>
              </a:spcBef>
              <a:buClr>
                <a:srgbClr val="000000"/>
              </a:buClr>
              <a:buFont typeface="Arial"/>
              <a:buChar char="•"/>
            </a:pPr>
            <a:r>
              <a:rPr lang="sr-Latn-RS" sz="2400" b="0" strike="noStrike" spc="-1">
                <a:solidFill>
                  <a:srgbClr val="000000"/>
                </a:solidFill>
                <a:latin typeface="Arial"/>
                <a:ea typeface="Microsoft YaHei"/>
              </a:rPr>
              <a:t>Under the microscope: a large number of needle-like Le</a:t>
            </a:r>
            <a:endParaRPr lang="sr-Latn-RS" sz="2400" b="0" strike="noStrike" spc="-1">
              <a:latin typeface="Arial"/>
            </a:endParaRPr>
          </a:p>
          <a:p>
            <a:pPr marL="343080" indent="-335160">
              <a:lnSpc>
                <a:spcPct val="90000"/>
              </a:lnSpc>
              <a:spcBef>
                <a:spcPts val="601"/>
              </a:spcBef>
            </a:pPr>
            <a:r>
              <a:rPr lang="sr-Latn-RS" sz="2400" b="0" strike="noStrike" spc="-1">
                <a:solidFill>
                  <a:srgbClr val="000000"/>
                </a:solidFill>
                <a:latin typeface="Arial"/>
                <a:ea typeface="Microsoft YaHei"/>
              </a:rPr>
              <a:t>crystals in and out of macrophages</a:t>
            </a:r>
            <a:endParaRPr lang="sr-Latn-RS" sz="2400" b="0" strike="noStrike" spc="-1">
              <a:latin typeface="Arial"/>
            </a:endParaRPr>
          </a:p>
          <a:p>
            <a:pPr marL="336600" indent="-335160">
              <a:lnSpc>
                <a:spcPct val="90000"/>
              </a:lnSpc>
              <a:spcBef>
                <a:spcPts val="601"/>
              </a:spcBef>
              <a:buClr>
                <a:srgbClr val="000000"/>
              </a:buClr>
              <a:buFont typeface="Arial"/>
              <a:buChar char="•"/>
            </a:pPr>
            <a:r>
              <a:rPr lang="sr-Latn-RS" sz="2400" b="0" strike="noStrike" spc="-1">
                <a:solidFill>
                  <a:srgbClr val="000000"/>
                </a:solidFill>
                <a:latin typeface="Arial"/>
                <a:ea typeface="Microsoft YaHei"/>
              </a:rPr>
              <a:t>The crystals are large enough - they can be seen with ordinary eyes</a:t>
            </a:r>
            <a:endParaRPr lang="sr-Latn-RS" sz="2400" b="0" strike="noStrike" spc="-1">
              <a:latin typeface="Arial"/>
            </a:endParaRPr>
          </a:p>
          <a:p>
            <a:pPr marL="343080" indent="-335160">
              <a:lnSpc>
                <a:spcPct val="90000"/>
              </a:lnSpc>
              <a:spcBef>
                <a:spcPts val="601"/>
              </a:spcBef>
            </a:pPr>
            <a:r>
              <a:rPr lang="sr-Latn-RS" sz="2400" b="0" strike="noStrike" spc="-1">
                <a:solidFill>
                  <a:srgbClr val="000000"/>
                </a:solidFill>
                <a:latin typeface="Arial"/>
                <a:ea typeface="Microsoft YaHei"/>
              </a:rPr>
              <a:t>microscope, under polarizing - they sparkle</a:t>
            </a:r>
            <a:r>
              <a:rPr lang="sr-Latn-RS" sz="2400" b="0" strike="noStrike" spc="-1">
                <a:solidFill>
                  <a:srgbClr val="FFFFFF"/>
                </a:solidFill>
                <a:latin typeface="Arial"/>
                <a:ea typeface="Microsoft YaHei"/>
              </a:rPr>
              <a:t> </a:t>
            </a:r>
            <a:endParaRPr lang="sr-Latn-RS" sz="2400" b="0" strike="noStrike" spc="-1">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80" name="CustomShape 1"/>
          <p:cNvSpPr/>
          <p:nvPr/>
        </p:nvSpPr>
        <p:spPr>
          <a:xfrm>
            <a:off x="457200" y="914400"/>
            <a:ext cx="8228160" cy="9129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sr-Latn-RS" sz="2800" b="1" strike="noStrike" spc="-1">
                <a:solidFill>
                  <a:srgbClr val="FF0000"/>
                </a:solidFill>
                <a:latin typeface="Arial"/>
                <a:ea typeface="Microsoft YaHei"/>
              </a:rPr>
              <a:t>Help in the diagnosis of gout</a:t>
            </a:r>
            <a:endParaRPr lang="sr-Latn-RS" sz="2800" b="0" strike="noStrike" spc="-1">
              <a:latin typeface="Arial"/>
            </a:endParaRPr>
          </a:p>
        </p:txBody>
      </p:sp>
      <p:sp>
        <p:nvSpPr>
          <p:cNvPr id="381" name="CustomShape 2"/>
          <p:cNvSpPr/>
          <p:nvPr/>
        </p:nvSpPr>
        <p:spPr>
          <a:xfrm>
            <a:off x="838080" y="1981080"/>
            <a:ext cx="7999560" cy="4037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marL="336600" indent="-335160">
              <a:lnSpc>
                <a:spcPct val="90000"/>
              </a:lnSpc>
              <a:spcBef>
                <a:spcPts val="601"/>
              </a:spcBef>
              <a:buClr>
                <a:srgbClr val="000000"/>
              </a:buClr>
              <a:buFont typeface="Arial"/>
              <a:buChar char="•"/>
            </a:pPr>
            <a:r>
              <a:rPr lang="sr-Latn-RS" sz="2400" b="0" strike="noStrike" spc="-1">
                <a:solidFill>
                  <a:srgbClr val="000000"/>
                </a:solidFill>
                <a:latin typeface="Arial"/>
                <a:ea typeface="Microsoft YaHei"/>
              </a:rPr>
              <a:t>Data on renal colic - precedes the first attack by several years</a:t>
            </a:r>
            <a:endParaRPr lang="sr-Latn-RS" sz="2400" b="0" strike="noStrike" spc="-1">
              <a:latin typeface="Arial"/>
            </a:endParaRPr>
          </a:p>
          <a:p>
            <a:pPr marL="343080" indent="-335160">
              <a:lnSpc>
                <a:spcPct val="90000"/>
              </a:lnSpc>
              <a:spcBef>
                <a:spcPts val="601"/>
              </a:spcBef>
            </a:pPr>
            <a:r>
              <a:rPr lang="sr-Latn-RS" sz="2400" b="0" strike="noStrike" spc="-1">
                <a:solidFill>
                  <a:srgbClr val="000000"/>
                </a:solidFill>
                <a:latin typeface="Arial"/>
                <a:ea typeface="Microsoft YaHei"/>
              </a:rPr>
              <a:t>- The cause is ac uricum crystals in the urinary tract</a:t>
            </a:r>
            <a:endParaRPr lang="sr-Latn-RS" sz="2400" b="0" strike="noStrike" spc="-1">
              <a:latin typeface="Arial"/>
            </a:endParaRPr>
          </a:p>
          <a:p>
            <a:pPr marL="343080" indent="-335160">
              <a:lnSpc>
                <a:spcPct val="90000"/>
              </a:lnSpc>
              <a:spcBef>
                <a:spcPts val="601"/>
              </a:spcBef>
            </a:pPr>
            <a:r>
              <a:rPr lang="sr-Latn-RS" sz="2400" b="0" strike="noStrike" spc="-1">
                <a:solidFill>
                  <a:srgbClr val="000000"/>
                </a:solidFill>
                <a:latin typeface="Arial"/>
                <a:ea typeface="Microsoft YaHei"/>
              </a:rPr>
              <a:t>- It occurs in every fifth patient</a:t>
            </a:r>
            <a:endParaRPr lang="sr-Latn-RS" sz="2400" b="0" strike="noStrike" spc="-1">
              <a:latin typeface="Arial"/>
            </a:endParaRPr>
          </a:p>
          <a:p>
            <a:pPr marL="343080" indent="-335160">
              <a:lnSpc>
                <a:spcPct val="90000"/>
              </a:lnSpc>
              <a:spcBef>
                <a:spcPts val="601"/>
              </a:spcBef>
            </a:pPr>
            <a:endParaRPr lang="sr-Latn-RS" sz="2400" b="0" strike="noStrike" spc="-1">
              <a:latin typeface="Arial"/>
            </a:endParaRPr>
          </a:p>
          <a:p>
            <a:pPr marL="336600" indent="-335160">
              <a:lnSpc>
                <a:spcPct val="90000"/>
              </a:lnSpc>
              <a:spcBef>
                <a:spcPts val="601"/>
              </a:spcBef>
              <a:buClr>
                <a:srgbClr val="000000"/>
              </a:buClr>
              <a:buFont typeface="Arial"/>
              <a:buChar char="•"/>
            </a:pPr>
            <a:r>
              <a:rPr lang="sr-Latn-RS" sz="2400" b="0" strike="noStrike" spc="-1">
                <a:solidFill>
                  <a:srgbClr val="000000"/>
                </a:solidFill>
                <a:latin typeface="Arial"/>
                <a:ea typeface="Microsoft YaHei"/>
              </a:rPr>
              <a:t>Radiography of the affected joint is not helpful in the early stages of the disease</a:t>
            </a:r>
            <a:endParaRPr lang="sr-Latn-RS" sz="2400" b="0" strike="noStrike" spc="-1">
              <a:latin typeface="Arial"/>
            </a:endParaRPr>
          </a:p>
          <a:p>
            <a:pPr marL="343080" indent="-335160">
              <a:lnSpc>
                <a:spcPct val="90000"/>
              </a:lnSpc>
              <a:spcBef>
                <a:spcPts val="601"/>
              </a:spcBef>
            </a:pPr>
            <a:endParaRPr lang="sr-Latn-RS" sz="2400" b="0" strike="noStrike" spc="-1">
              <a:latin typeface="Arial"/>
            </a:endParaRPr>
          </a:p>
          <a:p>
            <a:pPr marL="336600" indent="-335160">
              <a:lnSpc>
                <a:spcPct val="90000"/>
              </a:lnSpc>
              <a:spcBef>
                <a:spcPts val="601"/>
              </a:spcBef>
              <a:buClr>
                <a:srgbClr val="000000"/>
              </a:buClr>
              <a:buFont typeface="Arial"/>
              <a:buChar char="•"/>
            </a:pPr>
            <a:r>
              <a:rPr lang="sr-Latn-RS" sz="2400" b="0" strike="noStrike" spc="-1">
                <a:solidFill>
                  <a:srgbClr val="000000"/>
                </a:solidFill>
                <a:latin typeface="Arial"/>
                <a:ea typeface="Microsoft YaHei"/>
              </a:rPr>
              <a:t>Laboratory: non-specific signs of inflammation, increased Ac uricum in blood (and urine)</a:t>
            </a:r>
            <a:endParaRPr lang="sr-Latn-RS" sz="2400" b="0" strike="noStrike" spc="-1">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82" name="CustomShape 1"/>
          <p:cNvSpPr/>
          <p:nvPr/>
        </p:nvSpPr>
        <p:spPr>
          <a:xfrm>
            <a:off x="457200" y="228600"/>
            <a:ext cx="8228160" cy="1141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sr-Latn-RS" sz="3600" b="0" strike="noStrike" spc="-1">
                <a:solidFill>
                  <a:srgbClr val="000000"/>
                </a:solidFill>
                <a:latin typeface="Arial"/>
                <a:ea typeface="Microsoft YaHei"/>
              </a:rPr>
              <a:t>Joint events</a:t>
            </a:r>
            <a:endParaRPr lang="sr-Latn-RS" sz="3600" b="0" strike="noStrike" spc="-1">
              <a:latin typeface="Arial"/>
            </a:endParaRPr>
          </a:p>
        </p:txBody>
      </p:sp>
      <p:sp>
        <p:nvSpPr>
          <p:cNvPr id="383" name="CustomShape 2"/>
          <p:cNvSpPr/>
          <p:nvPr/>
        </p:nvSpPr>
        <p:spPr>
          <a:xfrm>
            <a:off x="838080" y="1295280"/>
            <a:ext cx="7694640" cy="43419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marL="336600" indent="-335160">
              <a:lnSpc>
                <a:spcPct val="100000"/>
              </a:lnSpc>
              <a:spcBef>
                <a:spcPts val="799"/>
              </a:spcBef>
              <a:buClr>
                <a:srgbClr val="000000"/>
              </a:buClr>
              <a:buFont typeface="Arial"/>
              <a:buChar char="•"/>
            </a:pPr>
            <a:r>
              <a:rPr lang="sr-Latn-RS" sz="3200" b="0" strike="noStrike" spc="-1">
                <a:solidFill>
                  <a:srgbClr val="000000"/>
                </a:solidFill>
                <a:latin typeface="Arial"/>
                <a:ea typeface="Microsoft YaHei"/>
              </a:rPr>
              <a:t>Obesity &gt; 70%</a:t>
            </a:r>
            <a:endParaRPr lang="sr-Latn-RS" sz="3200" b="0" strike="noStrike" spc="-1">
              <a:latin typeface="Arial"/>
            </a:endParaRPr>
          </a:p>
          <a:p>
            <a:pPr marL="343080" indent="-335160">
              <a:lnSpc>
                <a:spcPct val="100000"/>
              </a:lnSpc>
              <a:spcBef>
                <a:spcPts val="799"/>
              </a:spcBef>
            </a:pPr>
            <a:endParaRPr lang="sr-Latn-RS" sz="3200" b="0" strike="noStrike" spc="-1">
              <a:latin typeface="Arial"/>
            </a:endParaRPr>
          </a:p>
          <a:p>
            <a:pPr marL="336600" indent="-335160">
              <a:lnSpc>
                <a:spcPct val="100000"/>
              </a:lnSpc>
              <a:spcBef>
                <a:spcPts val="799"/>
              </a:spcBef>
              <a:buClr>
                <a:srgbClr val="000000"/>
              </a:buClr>
              <a:buFont typeface="Arial"/>
              <a:buChar char="•"/>
            </a:pPr>
            <a:r>
              <a:rPr lang="sr-Latn-RS" sz="3200" b="0" strike="noStrike" spc="-1">
                <a:solidFill>
                  <a:srgbClr val="000000"/>
                </a:solidFill>
                <a:latin typeface="Arial"/>
                <a:ea typeface="Microsoft YaHei"/>
              </a:rPr>
              <a:t>Arterial hypertension about 70%</a:t>
            </a:r>
            <a:endParaRPr lang="sr-Latn-RS" sz="3200" b="0" strike="noStrike" spc="-1">
              <a:latin typeface="Arial"/>
            </a:endParaRPr>
          </a:p>
          <a:p>
            <a:pPr marL="343080" indent="-335160">
              <a:lnSpc>
                <a:spcPct val="100000"/>
              </a:lnSpc>
              <a:spcBef>
                <a:spcPts val="799"/>
              </a:spcBef>
            </a:pPr>
            <a:endParaRPr lang="sr-Latn-RS" sz="3200" b="0" strike="noStrike" spc="-1">
              <a:latin typeface="Arial"/>
            </a:endParaRPr>
          </a:p>
          <a:p>
            <a:pPr marL="336600" indent="-335160">
              <a:lnSpc>
                <a:spcPct val="100000"/>
              </a:lnSpc>
              <a:spcBef>
                <a:spcPts val="799"/>
              </a:spcBef>
              <a:buClr>
                <a:srgbClr val="000000"/>
              </a:buClr>
              <a:buFont typeface="Arial"/>
              <a:buChar char="•"/>
            </a:pPr>
            <a:r>
              <a:rPr lang="sr-Latn-RS" sz="3200" b="0" strike="noStrike" spc="-1">
                <a:solidFill>
                  <a:srgbClr val="000000"/>
                </a:solidFill>
                <a:latin typeface="Arial"/>
                <a:ea typeface="Microsoft YaHei"/>
              </a:rPr>
              <a:t>Hyperlipidemia about 60%</a:t>
            </a:r>
            <a:endParaRPr lang="sr-Latn-RS" sz="3200" b="0" strike="noStrike" spc="-1">
              <a:latin typeface="Arial"/>
            </a:endParaRPr>
          </a:p>
          <a:p>
            <a:pPr marL="343080" indent="-335160">
              <a:lnSpc>
                <a:spcPct val="100000"/>
              </a:lnSpc>
              <a:spcBef>
                <a:spcPts val="799"/>
              </a:spcBef>
            </a:pPr>
            <a:endParaRPr lang="sr-Latn-RS" sz="3200" b="0" strike="noStrike" spc="-1">
              <a:latin typeface="Arial"/>
            </a:endParaRPr>
          </a:p>
          <a:p>
            <a:pPr marL="336600" indent="-335160">
              <a:lnSpc>
                <a:spcPct val="100000"/>
              </a:lnSpc>
              <a:spcBef>
                <a:spcPts val="799"/>
              </a:spcBef>
              <a:buClr>
                <a:srgbClr val="000000"/>
              </a:buClr>
              <a:buFont typeface="Arial"/>
              <a:buChar char="•"/>
            </a:pPr>
            <a:r>
              <a:rPr lang="sr-Latn-RS" sz="3200" b="0" strike="noStrike" spc="-1">
                <a:solidFill>
                  <a:srgbClr val="000000"/>
                </a:solidFill>
                <a:latin typeface="Arial"/>
                <a:ea typeface="Microsoft YaHei"/>
              </a:rPr>
              <a:t>Impaired glycoregulation &gt; 20%</a:t>
            </a:r>
            <a:endParaRPr lang="sr-Latn-RS" sz="3200" b="0" strike="noStrike" spc="-1">
              <a:latin typeface="Arial"/>
            </a:endParaRPr>
          </a:p>
          <a:p>
            <a:pPr marL="343080" indent="-335160">
              <a:lnSpc>
                <a:spcPct val="100000"/>
              </a:lnSpc>
              <a:spcBef>
                <a:spcPts val="799"/>
              </a:spcBef>
            </a:pPr>
            <a:endParaRPr lang="sr-Latn-RS" sz="3200" b="0" strike="noStrike" spc="-1">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84" name="CustomShape 1"/>
          <p:cNvSpPr/>
          <p:nvPr/>
        </p:nvSpPr>
        <p:spPr>
          <a:xfrm>
            <a:off x="457200" y="228600"/>
            <a:ext cx="8228160" cy="22082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t/>
            </a:r>
            <a:br/>
            <a:r>
              <a:t/>
            </a:r>
            <a:br/>
            <a:r>
              <a:rPr lang="sr-Latn-RS" sz="3600" b="0" strike="noStrike" spc="-1">
                <a:solidFill>
                  <a:srgbClr val="000000"/>
                </a:solidFill>
                <a:latin typeface="Arial"/>
                <a:ea typeface="Microsoft YaHei"/>
              </a:rPr>
              <a:t>THERAPY</a:t>
            </a:r>
            <a:endParaRPr lang="sr-Latn-RS" sz="3600" b="0" strike="noStrike" spc="-1">
              <a:latin typeface="Arial"/>
            </a:endParaRPr>
          </a:p>
        </p:txBody>
      </p:sp>
      <p:sp>
        <p:nvSpPr>
          <p:cNvPr id="385" name="CustomShape 2"/>
          <p:cNvSpPr/>
          <p:nvPr/>
        </p:nvSpPr>
        <p:spPr>
          <a:xfrm>
            <a:off x="838080" y="2057400"/>
            <a:ext cx="7847280" cy="3656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marL="341280" indent="-335160">
              <a:lnSpc>
                <a:spcPct val="100000"/>
              </a:lnSpc>
              <a:spcBef>
                <a:spcPts val="700"/>
              </a:spcBef>
            </a:pPr>
            <a:endParaRPr lang="sr-Latn-RS" sz="1800" b="0" strike="noStrike" spc="-1">
              <a:latin typeface="Arial"/>
            </a:endParaRPr>
          </a:p>
          <a:p>
            <a:pPr marL="336600" indent="-330480">
              <a:lnSpc>
                <a:spcPct val="100000"/>
              </a:lnSpc>
              <a:spcBef>
                <a:spcPts val="700"/>
              </a:spcBef>
              <a:buClr>
                <a:srgbClr val="000000"/>
              </a:buClr>
              <a:buFont typeface="Arial"/>
              <a:buChar char="•"/>
            </a:pPr>
            <a:r>
              <a:rPr lang="sr-Latn-RS" sz="2800" b="1" strike="noStrike" spc="-1">
                <a:solidFill>
                  <a:srgbClr val="000000"/>
                </a:solidFill>
                <a:latin typeface="Arial"/>
                <a:ea typeface="Microsoft YaHei"/>
              </a:rPr>
              <a:t>Early and effective relief of arthritis</a:t>
            </a:r>
            <a:endParaRPr lang="sr-Latn-RS" sz="2800" b="0" strike="noStrike" spc="-1">
              <a:latin typeface="Arial"/>
            </a:endParaRPr>
          </a:p>
          <a:p>
            <a:pPr marL="336600" indent="-330480">
              <a:lnSpc>
                <a:spcPct val="100000"/>
              </a:lnSpc>
              <a:spcBef>
                <a:spcPts val="700"/>
              </a:spcBef>
              <a:buClr>
                <a:srgbClr val="000000"/>
              </a:buClr>
              <a:buFont typeface="Arial"/>
              <a:buChar char="•"/>
            </a:pPr>
            <a:r>
              <a:rPr lang="sr-Latn-RS" sz="2800" b="1" strike="noStrike" spc="-1">
                <a:solidFill>
                  <a:srgbClr val="000000"/>
                </a:solidFill>
                <a:latin typeface="Arial"/>
                <a:ea typeface="Microsoft YaHei"/>
              </a:rPr>
              <a:t>Patient education</a:t>
            </a:r>
            <a:endParaRPr lang="sr-Latn-RS" sz="2800" b="0" strike="noStrike" spc="-1">
              <a:latin typeface="Arial"/>
            </a:endParaRPr>
          </a:p>
          <a:p>
            <a:pPr marL="336600" indent="-330480">
              <a:lnSpc>
                <a:spcPct val="100000"/>
              </a:lnSpc>
              <a:spcBef>
                <a:spcPts val="700"/>
              </a:spcBef>
              <a:buClr>
                <a:srgbClr val="000000"/>
              </a:buClr>
              <a:buFont typeface="Arial"/>
              <a:buChar char="•"/>
            </a:pPr>
            <a:r>
              <a:rPr lang="sr-Latn-RS" sz="2800" b="1" strike="noStrike" spc="-1">
                <a:solidFill>
                  <a:srgbClr val="000000"/>
                </a:solidFill>
                <a:latin typeface="Arial"/>
                <a:ea typeface="Microsoft YaHei"/>
              </a:rPr>
              <a:t>Correction of hyperuratemia</a:t>
            </a:r>
            <a:endParaRPr lang="sr-Latn-RS" sz="2800" b="0" strike="noStrike" spc="-1">
              <a:latin typeface="Arial"/>
            </a:endParaRPr>
          </a:p>
          <a:p>
            <a:pPr marL="336600" indent="-330480">
              <a:lnSpc>
                <a:spcPct val="100000"/>
              </a:lnSpc>
              <a:spcBef>
                <a:spcPts val="700"/>
              </a:spcBef>
              <a:buClr>
                <a:srgbClr val="000000"/>
              </a:buClr>
              <a:buFont typeface="Arial"/>
              <a:buChar char="•"/>
            </a:pPr>
            <a:r>
              <a:rPr lang="sr-Latn-RS" sz="2800" b="0" strike="noStrike" spc="-1">
                <a:solidFill>
                  <a:srgbClr val="000000"/>
                </a:solidFill>
                <a:latin typeface="Arial"/>
                <a:ea typeface="Microsoft YaHei"/>
              </a:rPr>
              <a:t>Dietary regimen (hypopurin diet)</a:t>
            </a:r>
            <a:endParaRPr lang="sr-Latn-RS" sz="2800" b="0" strike="noStrike" spc="-1">
              <a:latin typeface="Arial"/>
            </a:endParaRPr>
          </a:p>
          <a:p>
            <a:pPr marL="336600" indent="-330480">
              <a:lnSpc>
                <a:spcPct val="100000"/>
              </a:lnSpc>
              <a:spcBef>
                <a:spcPts val="700"/>
              </a:spcBef>
              <a:buClr>
                <a:srgbClr val="000000"/>
              </a:buClr>
              <a:buFont typeface="Arial"/>
              <a:buChar char="-"/>
            </a:pPr>
            <a:r>
              <a:rPr lang="sr-Latn-RS" sz="2800" b="0" strike="noStrike" spc="-1">
                <a:solidFill>
                  <a:srgbClr val="000000"/>
                </a:solidFill>
                <a:latin typeface="Arial"/>
                <a:ea typeface="Microsoft YaHei"/>
              </a:rPr>
              <a:t>Medicines that reduce Ac uricum concentration</a:t>
            </a:r>
            <a:endParaRPr lang="sr-Latn-RS" sz="2800" b="0" strike="noStrike" spc="-1">
              <a:latin typeface="Arial"/>
            </a:endParaRPr>
          </a:p>
          <a:p>
            <a:pPr marL="341280" indent="-335160">
              <a:lnSpc>
                <a:spcPct val="100000"/>
              </a:lnSpc>
              <a:spcBef>
                <a:spcPts val="700"/>
              </a:spcBef>
            </a:pPr>
            <a:endParaRPr lang="sr-Latn-RS" sz="2800" b="0" strike="noStrike" spc="-1">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86" name="CustomShape 1"/>
          <p:cNvSpPr/>
          <p:nvPr/>
        </p:nvSpPr>
        <p:spPr>
          <a:xfrm>
            <a:off x="517680" y="1066680"/>
            <a:ext cx="8595000" cy="1293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sr-Latn-RS" sz="3200" b="0" strike="noStrike" spc="-1">
                <a:solidFill>
                  <a:srgbClr val="FF0000"/>
                </a:solidFill>
                <a:latin typeface="Arial"/>
                <a:ea typeface="Microsoft YaHei"/>
              </a:rPr>
              <a:t>Principles of NSAID application in gouty arthritis</a:t>
            </a:r>
            <a:endParaRPr lang="sr-Latn-RS" sz="3200" b="0" strike="noStrike" spc="-1">
              <a:latin typeface="Arial"/>
            </a:endParaRPr>
          </a:p>
        </p:txBody>
      </p:sp>
      <p:sp>
        <p:nvSpPr>
          <p:cNvPr id="387" name="CustomShape 2"/>
          <p:cNvSpPr/>
          <p:nvPr/>
        </p:nvSpPr>
        <p:spPr>
          <a:xfrm>
            <a:off x="533520" y="2666880"/>
            <a:ext cx="8609040" cy="39610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marL="336600" indent="-335160">
              <a:lnSpc>
                <a:spcPct val="90000"/>
              </a:lnSpc>
              <a:spcBef>
                <a:spcPts val="601"/>
              </a:spcBef>
              <a:buClr>
                <a:srgbClr val="000000"/>
              </a:buClr>
              <a:buFont typeface="Arial"/>
              <a:buChar char="•"/>
            </a:pPr>
            <a:r>
              <a:rPr lang="sr-Latn-RS" sz="2400" b="0" strike="noStrike" spc="-1">
                <a:solidFill>
                  <a:srgbClr val="000000"/>
                </a:solidFill>
                <a:latin typeface="Arial"/>
                <a:ea typeface="Microsoft YaHei"/>
              </a:rPr>
              <a:t>Indomethacin is used the most (50 mg 3-4</a:t>
            </a:r>
            <a:endParaRPr lang="sr-Latn-RS" sz="2400" b="0" strike="noStrike" spc="-1">
              <a:latin typeface="Arial"/>
            </a:endParaRPr>
          </a:p>
          <a:p>
            <a:pPr marL="343080" indent="-335160">
              <a:lnSpc>
                <a:spcPct val="90000"/>
              </a:lnSpc>
              <a:spcBef>
                <a:spcPts val="601"/>
              </a:spcBef>
            </a:pPr>
            <a:r>
              <a:rPr lang="sr-Latn-RS" sz="2400" b="0" strike="noStrike" spc="-1">
                <a:solidFill>
                  <a:srgbClr val="000000"/>
                </a:solidFill>
                <a:latin typeface="Arial"/>
                <a:ea typeface="Microsoft YaHei"/>
              </a:rPr>
              <a:t>times a day)</a:t>
            </a:r>
            <a:endParaRPr lang="sr-Latn-RS" sz="2400" b="0" strike="noStrike" spc="-1">
              <a:latin typeface="Arial"/>
            </a:endParaRPr>
          </a:p>
          <a:p>
            <a:pPr marL="336600" indent="-335160">
              <a:lnSpc>
                <a:spcPct val="90000"/>
              </a:lnSpc>
              <a:spcBef>
                <a:spcPts val="601"/>
              </a:spcBef>
              <a:buClr>
                <a:srgbClr val="000000"/>
              </a:buClr>
              <a:buFont typeface="Arial"/>
              <a:buChar char="•"/>
            </a:pPr>
            <a:r>
              <a:rPr lang="sr-Latn-RS" sz="2400" b="0" strike="noStrike" spc="-1">
                <a:solidFill>
                  <a:srgbClr val="000000"/>
                </a:solidFill>
                <a:latin typeface="Arial"/>
                <a:ea typeface="Microsoft YaHei"/>
              </a:rPr>
              <a:t>Other NSAIDs in appropriate doses</a:t>
            </a:r>
            <a:endParaRPr lang="sr-Latn-RS" sz="2400" b="0" strike="noStrike" spc="-1">
              <a:latin typeface="Arial"/>
            </a:endParaRPr>
          </a:p>
          <a:p>
            <a:pPr marL="336600" indent="-335160">
              <a:lnSpc>
                <a:spcPct val="90000"/>
              </a:lnSpc>
              <a:spcBef>
                <a:spcPts val="601"/>
              </a:spcBef>
              <a:buClr>
                <a:srgbClr val="000000"/>
              </a:buClr>
              <a:buFont typeface="Arial"/>
              <a:buChar char="•"/>
            </a:pPr>
            <a:r>
              <a:rPr lang="sr-Latn-RS" sz="2400" b="0" strike="noStrike" spc="-1">
                <a:solidFill>
                  <a:srgbClr val="000000"/>
                </a:solidFill>
                <a:latin typeface="Arial"/>
                <a:ea typeface="Microsoft YaHei"/>
              </a:rPr>
              <a:t>COX-2 selective inhibitors: etoricoxib, 120 mg/day</a:t>
            </a:r>
            <a:endParaRPr lang="sr-Latn-RS" sz="2400" b="0" strike="noStrike" spc="-1">
              <a:latin typeface="Arial"/>
            </a:endParaRPr>
          </a:p>
          <a:p>
            <a:pPr marL="336600" indent="-335160">
              <a:lnSpc>
                <a:spcPct val="90000"/>
              </a:lnSpc>
              <a:spcBef>
                <a:spcPts val="601"/>
              </a:spcBef>
              <a:buClr>
                <a:srgbClr val="000000"/>
              </a:buClr>
              <a:buFont typeface="Arial"/>
              <a:buChar char="•"/>
            </a:pPr>
            <a:r>
              <a:rPr lang="sr-Latn-RS" sz="2400" b="0" strike="noStrike" spc="-1">
                <a:solidFill>
                  <a:srgbClr val="000000"/>
                </a:solidFill>
                <a:latin typeface="Arial"/>
                <a:ea typeface="Microsoft YaHei"/>
              </a:rPr>
              <a:t>Give the medicine as soon as possible</a:t>
            </a:r>
            <a:endParaRPr lang="sr-Latn-RS" sz="2400" b="0" strike="noStrike" spc="-1">
              <a:latin typeface="Arial"/>
            </a:endParaRPr>
          </a:p>
          <a:p>
            <a:pPr marL="336600" indent="-335160">
              <a:lnSpc>
                <a:spcPct val="90000"/>
              </a:lnSpc>
              <a:spcBef>
                <a:spcPts val="601"/>
              </a:spcBef>
              <a:buClr>
                <a:srgbClr val="000000"/>
              </a:buClr>
              <a:buFont typeface="Arial"/>
              <a:buChar char="•"/>
            </a:pPr>
            <a:r>
              <a:rPr lang="sr-Latn-RS" sz="2400" b="0" strike="noStrike" spc="-1">
                <a:solidFill>
                  <a:srgbClr val="000000"/>
                </a:solidFill>
                <a:latin typeface="Arial"/>
                <a:ea typeface="Microsoft YaHei"/>
              </a:rPr>
              <a:t>Initial maximum doses</a:t>
            </a:r>
            <a:endParaRPr lang="sr-Latn-RS" sz="2400" b="0" strike="noStrike" spc="-1">
              <a:latin typeface="Arial"/>
            </a:endParaRPr>
          </a:p>
          <a:p>
            <a:pPr marL="336600" indent="-335160">
              <a:lnSpc>
                <a:spcPct val="90000"/>
              </a:lnSpc>
              <a:spcBef>
                <a:spcPts val="601"/>
              </a:spcBef>
              <a:buClr>
                <a:srgbClr val="000000"/>
              </a:buClr>
              <a:buFont typeface="Arial"/>
              <a:buChar char="•"/>
            </a:pPr>
            <a:r>
              <a:rPr lang="sr-Latn-RS" sz="2400" b="0" strike="noStrike" spc="-1">
                <a:solidFill>
                  <a:srgbClr val="000000"/>
                </a:solidFill>
                <a:latin typeface="Arial"/>
                <a:ea typeface="Microsoft YaHei"/>
              </a:rPr>
              <a:t>Gradually reduce the dose</a:t>
            </a:r>
            <a:endParaRPr lang="sr-Latn-RS" sz="2400" b="0" strike="noStrike" spc="-1">
              <a:latin typeface="Arial"/>
            </a:endParaRPr>
          </a:p>
          <a:p>
            <a:pPr marL="336600" indent="-335160">
              <a:lnSpc>
                <a:spcPct val="90000"/>
              </a:lnSpc>
              <a:spcBef>
                <a:spcPts val="601"/>
              </a:spcBef>
              <a:buClr>
                <a:srgbClr val="000000"/>
              </a:buClr>
              <a:buFont typeface="Arial"/>
              <a:buChar char="•"/>
            </a:pPr>
            <a:r>
              <a:rPr lang="sr-Latn-RS" sz="2400" b="0" strike="noStrike" spc="-1">
                <a:solidFill>
                  <a:srgbClr val="000000"/>
                </a:solidFill>
                <a:latin typeface="Arial"/>
                <a:ea typeface="Microsoft YaHei"/>
              </a:rPr>
              <a:t>After the arthritis is over, another 1-2 days</a:t>
            </a:r>
            <a:endParaRPr lang="sr-Latn-RS" sz="2400" b="0" strike="noStrike" spc="-1">
              <a:latin typeface="Arial"/>
            </a:endParaRPr>
          </a:p>
          <a:p>
            <a:pPr marL="343080" indent="-335160">
              <a:lnSpc>
                <a:spcPct val="90000"/>
              </a:lnSpc>
              <a:spcBef>
                <a:spcPts val="601"/>
              </a:spcBef>
            </a:pPr>
            <a:r>
              <a:rPr lang="sr-Latn-RS" sz="2400" b="0" strike="noStrike" spc="-1">
                <a:solidFill>
                  <a:srgbClr val="000000"/>
                </a:solidFill>
                <a:latin typeface="Arial"/>
                <a:ea typeface="Microsoft YaHei"/>
              </a:rPr>
              <a:t>in small doses</a:t>
            </a:r>
            <a:endParaRPr lang="sr-Latn-RS" sz="2400" b="0" strike="noStrike" spc="-1">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88" name="CustomShape 1"/>
          <p:cNvSpPr/>
          <p:nvPr/>
        </p:nvSpPr>
        <p:spPr>
          <a:xfrm>
            <a:off x="457200" y="1219320"/>
            <a:ext cx="8228160" cy="10652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sr-Latn-RS" sz="4100" b="1" strike="noStrike" spc="-1">
                <a:solidFill>
                  <a:srgbClr val="FF0000"/>
                </a:solidFill>
                <a:latin typeface="Arial"/>
                <a:ea typeface="Microsoft YaHei"/>
              </a:rPr>
              <a:t>Treatment of an acute attack of gout </a:t>
            </a:r>
            <a:r>
              <a:rPr lang="sr-Latn-RS" sz="4100" b="1" strike="noStrike" spc="-1">
                <a:solidFill>
                  <a:srgbClr val="FFFFFF"/>
                </a:solidFill>
                <a:latin typeface="Arial"/>
                <a:ea typeface="Microsoft YaHei"/>
              </a:rPr>
              <a:t>(2)</a:t>
            </a:r>
            <a:endParaRPr lang="sr-Latn-RS" sz="4100" b="0" strike="noStrike" spc="-1">
              <a:latin typeface="Arial"/>
            </a:endParaRPr>
          </a:p>
        </p:txBody>
      </p:sp>
      <p:sp>
        <p:nvSpPr>
          <p:cNvPr id="389" name="CustomShape 2"/>
          <p:cNvSpPr/>
          <p:nvPr/>
        </p:nvSpPr>
        <p:spPr>
          <a:xfrm>
            <a:off x="457200" y="2287440"/>
            <a:ext cx="8228160" cy="45244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marL="336600" indent="-335160">
              <a:lnSpc>
                <a:spcPct val="100000"/>
              </a:lnSpc>
              <a:spcBef>
                <a:spcPts val="700"/>
              </a:spcBef>
              <a:buClr>
                <a:srgbClr val="000000"/>
              </a:buClr>
              <a:buFont typeface="Arial"/>
              <a:buChar char="•"/>
            </a:pPr>
            <a:r>
              <a:rPr lang="sr-Latn-RS" sz="2800" b="0" strike="noStrike" spc="-1">
                <a:solidFill>
                  <a:srgbClr val="000000"/>
                </a:solidFill>
                <a:latin typeface="Arial"/>
                <a:ea typeface="Microsoft YaHei"/>
              </a:rPr>
              <a:t>Colchicine: Th doses are close to toxic. Initial dose 1-1.2 mg, with repetition of 0.5 every 1 h until diarrhea or vomiting occurs, or until arthritis recovers. Max dose 6.0 mg</a:t>
            </a:r>
            <a:endParaRPr lang="sr-Latn-RS" sz="2800" b="0" strike="noStrike" spc="-1">
              <a:latin typeface="Arial"/>
            </a:endParaRPr>
          </a:p>
          <a:p>
            <a:pPr marL="336600" indent="-335160">
              <a:lnSpc>
                <a:spcPct val="100000"/>
              </a:lnSpc>
              <a:spcBef>
                <a:spcPts val="700"/>
              </a:spcBef>
              <a:buClr>
                <a:srgbClr val="000000"/>
              </a:buClr>
              <a:buFont typeface="Arial"/>
              <a:buChar char="•"/>
            </a:pPr>
            <a:r>
              <a:rPr lang="sr-Latn-RS" sz="2800" b="0" strike="noStrike" spc="-1">
                <a:solidFill>
                  <a:srgbClr val="000000"/>
                </a:solidFill>
                <a:latin typeface="Arial"/>
                <a:ea typeface="Microsoft YaHei"/>
              </a:rPr>
              <a:t>Glucocorticoids: IA - relief of arthritis in 12-24 hours; oral prednisone 30-60 mg/day for 7-9 days, in patients in whom the full dose of NSAIDs is contraindicated</a:t>
            </a:r>
            <a:endParaRPr lang="sr-Latn-RS" sz="2800" b="0" strike="noStrike" spc="-1">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53" name="CustomShape 1"/>
          <p:cNvSpPr/>
          <p:nvPr/>
        </p:nvSpPr>
        <p:spPr>
          <a:xfrm>
            <a:off x="457200" y="228600"/>
            <a:ext cx="8228160" cy="1141560"/>
          </a:xfrm>
          <a:prstGeom prst="rect">
            <a:avLst/>
          </a:prstGeom>
          <a:noFill/>
          <a:ln>
            <a:noFill/>
          </a:ln>
        </p:spPr>
        <p:style>
          <a:lnRef idx="0">
            <a:scrgbClr r="0" g="0" b="0"/>
          </a:lnRef>
          <a:fillRef idx="0">
            <a:scrgbClr r="0" g="0" b="0"/>
          </a:fillRef>
          <a:effectRef idx="0">
            <a:scrgbClr r="0" g="0" b="0"/>
          </a:effectRef>
          <a:fontRef idx="minor"/>
        </p:style>
      </p:sp>
      <p:sp>
        <p:nvSpPr>
          <p:cNvPr id="354" name="CustomShape 2"/>
          <p:cNvSpPr/>
          <p:nvPr/>
        </p:nvSpPr>
        <p:spPr>
          <a:xfrm>
            <a:off x="1066680" y="2057400"/>
            <a:ext cx="7694640" cy="4646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marL="336600" indent="-335160">
              <a:lnSpc>
                <a:spcPct val="90000"/>
              </a:lnSpc>
              <a:spcBef>
                <a:spcPts val="601"/>
              </a:spcBef>
              <a:buClr>
                <a:srgbClr val="000000"/>
              </a:buClr>
              <a:buFont typeface="Arial"/>
              <a:buChar char="•"/>
            </a:pPr>
            <a:r>
              <a:rPr lang="sr-Latn-RS" sz="2400" b="0" strike="noStrike" spc="-1">
                <a:solidFill>
                  <a:srgbClr val="000000"/>
                </a:solidFill>
                <a:latin typeface="Arial"/>
                <a:ea typeface="Microsoft YaHei"/>
              </a:rPr>
              <a:t>GOUT ( </a:t>
            </a:r>
            <a:r>
              <a:rPr lang="sr-Latn-RS" sz="2400" b="0" i="1" strike="noStrike" spc="-1">
                <a:solidFill>
                  <a:srgbClr val="000000"/>
                </a:solidFill>
                <a:latin typeface="Arial"/>
                <a:ea typeface="Microsoft YaHei"/>
              </a:rPr>
              <a:t>ARTHRITIS URICA)</a:t>
            </a:r>
            <a:endParaRPr lang="sr-Latn-RS" sz="2400" b="0" strike="noStrike" spc="-1">
              <a:latin typeface="Arial"/>
            </a:endParaRPr>
          </a:p>
          <a:p>
            <a:pPr marL="343080" indent="-335160">
              <a:lnSpc>
                <a:spcPct val="90000"/>
              </a:lnSpc>
              <a:spcBef>
                <a:spcPts val="601"/>
              </a:spcBef>
            </a:pPr>
            <a:endParaRPr lang="sr-Latn-RS" sz="2400" b="0" strike="noStrike" spc="-1">
              <a:latin typeface="Arial"/>
            </a:endParaRPr>
          </a:p>
          <a:p>
            <a:pPr marL="336600" indent="-335160">
              <a:lnSpc>
                <a:spcPct val="90000"/>
              </a:lnSpc>
              <a:spcBef>
                <a:spcPts val="601"/>
              </a:spcBef>
              <a:buClr>
                <a:srgbClr val="000000"/>
              </a:buClr>
              <a:buFont typeface="Arial"/>
              <a:buChar char="•"/>
            </a:pPr>
            <a:r>
              <a:rPr lang="sr-Latn-RS" sz="2400" b="0" i="1" strike="noStrike" spc="-1">
                <a:solidFill>
                  <a:srgbClr val="000000"/>
                </a:solidFill>
                <a:latin typeface="Arial"/>
                <a:ea typeface="Microsoft YaHei"/>
              </a:rPr>
              <a:t>PSEUDOGYHT</a:t>
            </a:r>
            <a:endParaRPr lang="sr-Latn-RS" sz="2400" b="0" strike="noStrike" spc="-1">
              <a:latin typeface="Arial"/>
            </a:endParaRPr>
          </a:p>
          <a:p>
            <a:pPr marL="343080" indent="-335160">
              <a:lnSpc>
                <a:spcPct val="90000"/>
              </a:lnSpc>
              <a:spcBef>
                <a:spcPts val="601"/>
              </a:spcBef>
            </a:pPr>
            <a:endParaRPr lang="sr-Latn-RS" sz="2400" b="0" strike="noStrike" spc="-1">
              <a:latin typeface="Arial"/>
            </a:endParaRPr>
          </a:p>
          <a:p>
            <a:pPr marL="336600" indent="-335160">
              <a:lnSpc>
                <a:spcPct val="90000"/>
              </a:lnSpc>
              <a:spcBef>
                <a:spcPts val="601"/>
              </a:spcBef>
              <a:buClr>
                <a:srgbClr val="000000"/>
              </a:buClr>
              <a:buFont typeface="Arial"/>
              <a:buChar char="•"/>
            </a:pPr>
            <a:r>
              <a:rPr lang="sr-Latn-RS" sz="2400" b="0" strike="noStrike" spc="-1">
                <a:solidFill>
                  <a:srgbClr val="000000"/>
                </a:solidFill>
                <a:latin typeface="Arial"/>
                <a:ea typeface="Microsoft YaHei"/>
              </a:rPr>
              <a:t>OHRONOSIS</a:t>
            </a:r>
            <a:endParaRPr lang="sr-Latn-RS" sz="2400" b="0" strike="noStrike" spc="-1">
              <a:latin typeface="Arial"/>
            </a:endParaRPr>
          </a:p>
          <a:p>
            <a:pPr marL="343080" indent="-335160">
              <a:lnSpc>
                <a:spcPct val="90000"/>
              </a:lnSpc>
              <a:spcBef>
                <a:spcPts val="601"/>
              </a:spcBef>
            </a:pPr>
            <a:r>
              <a:rPr lang="sr-Latn-RS" sz="2400" b="0" strike="noStrike" spc="-1">
                <a:solidFill>
                  <a:srgbClr val="000000"/>
                </a:solidFill>
                <a:latin typeface="Arial"/>
                <a:ea typeface="Microsoft YaHei"/>
              </a:rPr>
              <a:t> </a:t>
            </a:r>
            <a:endParaRPr lang="sr-Latn-RS" sz="2400" b="0" strike="noStrike" spc="-1">
              <a:latin typeface="Arial"/>
            </a:endParaRPr>
          </a:p>
          <a:p>
            <a:pPr marL="336600" indent="-335160">
              <a:lnSpc>
                <a:spcPct val="90000"/>
              </a:lnSpc>
              <a:spcBef>
                <a:spcPts val="601"/>
              </a:spcBef>
              <a:buClr>
                <a:srgbClr val="000000"/>
              </a:buClr>
              <a:buFont typeface="Arial"/>
              <a:buChar char="•"/>
            </a:pPr>
            <a:r>
              <a:rPr lang="sr-Latn-RS" sz="2400" b="0" strike="noStrike" spc="-1">
                <a:solidFill>
                  <a:srgbClr val="000000"/>
                </a:solidFill>
                <a:latin typeface="Arial"/>
                <a:ea typeface="Microsoft YaHei"/>
              </a:rPr>
              <a:t>ARTHROPATHY IN WILSON'S DISEASE</a:t>
            </a:r>
            <a:endParaRPr lang="sr-Latn-RS" sz="2400" b="0" strike="noStrike" spc="-1">
              <a:latin typeface="Arial"/>
            </a:endParaRPr>
          </a:p>
          <a:p>
            <a:pPr marL="343080" indent="-335160">
              <a:lnSpc>
                <a:spcPct val="90000"/>
              </a:lnSpc>
              <a:spcBef>
                <a:spcPts val="601"/>
              </a:spcBef>
            </a:pPr>
            <a:endParaRPr lang="sr-Latn-RS" sz="2400" b="0" strike="noStrike" spc="-1">
              <a:latin typeface="Arial"/>
            </a:endParaRPr>
          </a:p>
          <a:p>
            <a:pPr marL="336600" indent="-335160">
              <a:lnSpc>
                <a:spcPct val="90000"/>
              </a:lnSpc>
              <a:spcBef>
                <a:spcPts val="601"/>
              </a:spcBef>
              <a:buClr>
                <a:srgbClr val="000000"/>
              </a:buClr>
              <a:buFont typeface="Arial"/>
              <a:buChar char="•"/>
            </a:pPr>
            <a:r>
              <a:rPr lang="sr-Latn-RS" sz="2400" b="0" strike="noStrike" spc="-1">
                <a:solidFill>
                  <a:srgbClr val="000000"/>
                </a:solidFill>
                <a:latin typeface="Arial"/>
                <a:ea typeface="Microsoft YaHei"/>
              </a:rPr>
              <a:t>ARTHROPATHY IN HEMOSIDEROSIS</a:t>
            </a:r>
            <a:endParaRPr lang="sr-Latn-RS" sz="2400" b="0" strike="noStrike" spc="-1">
              <a:latin typeface="Arial"/>
            </a:endParaRPr>
          </a:p>
          <a:p>
            <a:pPr marL="343080" indent="-335160">
              <a:lnSpc>
                <a:spcPct val="90000"/>
              </a:lnSpc>
              <a:spcBef>
                <a:spcPts val="601"/>
              </a:spcBef>
            </a:pPr>
            <a:r>
              <a:rPr lang="sr-Latn-RS" sz="2400" b="0" strike="noStrike" spc="-1">
                <a:solidFill>
                  <a:srgbClr val="FFFFFF"/>
                </a:solidFill>
                <a:latin typeface="Arial"/>
                <a:ea typeface="Microsoft YaHei"/>
              </a:rPr>
              <a:t>                                                </a:t>
            </a:r>
            <a:r>
              <a:rPr lang="sr-Latn-RS" sz="2400" b="0" strike="noStrike" spc="-1">
                <a:solidFill>
                  <a:srgbClr val="000000"/>
                </a:solidFill>
                <a:latin typeface="Arial"/>
                <a:ea typeface="Microsoft YaHei"/>
              </a:rPr>
              <a:t>                                                                                                                                  </a:t>
            </a:r>
            <a:endParaRPr lang="sr-Latn-RS" sz="2400" b="0" strike="noStrike" spc="-1">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90" name="CustomShape 1"/>
          <p:cNvSpPr/>
          <p:nvPr/>
        </p:nvSpPr>
        <p:spPr>
          <a:xfrm>
            <a:off x="166680" y="1438200"/>
            <a:ext cx="9142560" cy="658800"/>
          </a:xfrm>
          <a:prstGeom prst="rect">
            <a:avLst/>
          </a:prstGeom>
          <a:noFill/>
          <a:ln>
            <a:noFill/>
          </a:ln>
        </p:spPr>
        <p:style>
          <a:lnRef idx="0">
            <a:scrgbClr r="0" g="0" b="0"/>
          </a:lnRef>
          <a:fillRef idx="0">
            <a:scrgbClr r="0" g="0" b="0"/>
          </a:fillRef>
          <a:effectRef idx="0">
            <a:scrgbClr r="0" g="0" b="0"/>
          </a:effectRef>
          <a:fontRef idx="minor"/>
        </p:style>
        <p:txBody>
          <a:bodyPr lIns="67680" tIns="35280" rIns="67680" bIns="35280" anchor="ctr">
            <a:noAutofit/>
          </a:bodyPr>
          <a:lstStyle/>
          <a:p>
            <a:pPr algn="ctr">
              <a:lnSpc>
                <a:spcPct val="100000"/>
              </a:lnSpc>
            </a:pPr>
            <a:endParaRPr lang="sr-Latn-RS" sz="1800" b="0" strike="noStrike" spc="-1">
              <a:latin typeface="Arial"/>
            </a:endParaRPr>
          </a:p>
          <a:p>
            <a:pPr algn="ctr">
              <a:lnSpc>
                <a:spcPct val="100000"/>
              </a:lnSpc>
            </a:pPr>
            <a:r>
              <a:rPr lang="sr-Latn-RS" sz="2400" b="1" strike="noStrike" spc="-1">
                <a:solidFill>
                  <a:srgbClr val="3F7819"/>
                </a:solidFill>
                <a:latin typeface="Arial"/>
                <a:ea typeface="Microsoft YaHei"/>
              </a:rPr>
              <a:t>Prophylaxis of gout attacks</a:t>
            </a:r>
            <a:endParaRPr lang="sr-Latn-RS" sz="2400" b="0" strike="noStrike" spc="-1">
              <a:latin typeface="Arial"/>
            </a:endParaRPr>
          </a:p>
          <a:p>
            <a:pPr algn="ctr">
              <a:lnSpc>
                <a:spcPct val="100000"/>
              </a:lnSpc>
            </a:pPr>
            <a:endParaRPr lang="sr-Latn-RS" sz="2400" b="0" strike="noStrike" spc="-1">
              <a:latin typeface="Arial"/>
            </a:endParaRPr>
          </a:p>
          <a:p>
            <a:pPr algn="ctr">
              <a:lnSpc>
                <a:spcPct val="100000"/>
              </a:lnSpc>
            </a:pPr>
            <a:endParaRPr lang="sr-Latn-RS" sz="2400" b="0" strike="noStrike" spc="-1">
              <a:latin typeface="Arial"/>
            </a:endParaRPr>
          </a:p>
          <a:p>
            <a:pPr algn="ctr">
              <a:lnSpc>
                <a:spcPct val="100000"/>
              </a:lnSpc>
            </a:pPr>
            <a:endParaRPr lang="sr-Latn-RS" sz="2400" b="0" strike="noStrike" spc="-1">
              <a:latin typeface="Arial"/>
            </a:endParaRPr>
          </a:p>
        </p:txBody>
      </p:sp>
      <p:sp>
        <p:nvSpPr>
          <p:cNvPr id="391" name="CustomShape 2"/>
          <p:cNvSpPr/>
          <p:nvPr/>
        </p:nvSpPr>
        <p:spPr>
          <a:xfrm>
            <a:off x="601560" y="1922400"/>
            <a:ext cx="7421760" cy="48909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marL="255600" indent="-252720">
              <a:lnSpc>
                <a:spcPct val="100000"/>
              </a:lnSpc>
            </a:pPr>
            <a:r>
              <a:rPr lang="sr-Latn-RS" sz="1800" b="1" strike="noStrike" spc="-1">
                <a:solidFill>
                  <a:srgbClr val="FF0000"/>
                </a:solidFill>
                <a:latin typeface="Calibri"/>
                <a:ea typeface="Microsoft YaHei"/>
              </a:rPr>
              <a:t>During the first 6 months of urate-lowering therapy:</a:t>
            </a:r>
            <a:endParaRPr lang="sr-Latn-RS" sz="1800" b="0" strike="noStrike" spc="-1">
              <a:latin typeface="Arial"/>
            </a:endParaRPr>
          </a:p>
          <a:p>
            <a:pPr marL="255600" indent="-252720">
              <a:lnSpc>
                <a:spcPct val="100000"/>
              </a:lnSpc>
            </a:pPr>
            <a:endParaRPr lang="sr-Latn-RS" sz="1800" b="0" strike="noStrike" spc="-1">
              <a:latin typeface="Arial"/>
            </a:endParaRPr>
          </a:p>
          <a:p>
            <a:pPr marL="254160" indent="-250920">
              <a:lnSpc>
                <a:spcPct val="100000"/>
              </a:lnSpc>
              <a:buClr>
                <a:srgbClr val="000000"/>
              </a:buClr>
              <a:buFont typeface="Times New Roman"/>
              <a:buAutoNum type="arabicPeriod"/>
            </a:pPr>
            <a:r>
              <a:rPr lang="sr-Latn-RS" sz="1800" b="0" strike="noStrike" spc="-1">
                <a:solidFill>
                  <a:srgbClr val="BF0041"/>
                </a:solidFill>
                <a:latin typeface="Calibri"/>
                <a:ea typeface="Microsoft YaHei"/>
              </a:rPr>
              <a:t>Colchicine (0.5-1mg) or</a:t>
            </a:r>
            <a:endParaRPr lang="sr-Latn-RS" sz="1800" b="0" strike="noStrike" spc="-1">
              <a:latin typeface="Arial"/>
            </a:endParaRPr>
          </a:p>
          <a:p>
            <a:pPr marL="257040" indent="-250920">
              <a:lnSpc>
                <a:spcPct val="100000"/>
              </a:lnSpc>
            </a:pPr>
            <a:endParaRPr lang="sr-Latn-RS" sz="1800" b="0" strike="noStrike" spc="-1">
              <a:latin typeface="Arial"/>
            </a:endParaRPr>
          </a:p>
          <a:p>
            <a:pPr marL="257040" indent="-250920">
              <a:lnSpc>
                <a:spcPct val="100000"/>
              </a:lnSpc>
            </a:pPr>
            <a:r>
              <a:rPr lang="sr-Latn-RS" sz="1800" b="0" strike="noStrike" spc="-1">
                <a:solidFill>
                  <a:srgbClr val="000000"/>
                </a:solidFill>
                <a:latin typeface="Calibri"/>
                <a:ea typeface="Microsoft YaHei"/>
              </a:rPr>
              <a:t>2 </a:t>
            </a:r>
            <a:r>
              <a:rPr lang="sr-Latn-RS" sz="1800" b="1" strike="noStrike" spc="-1">
                <a:solidFill>
                  <a:srgbClr val="000000"/>
                </a:solidFill>
                <a:latin typeface="Calibri"/>
                <a:ea typeface="Microsoft YaHei"/>
              </a:rPr>
              <a:t>. </a:t>
            </a:r>
            <a:r>
              <a:rPr lang="sr-Latn-RS" sz="1800" b="1" strike="noStrike" spc="-1">
                <a:solidFill>
                  <a:srgbClr val="C00000"/>
                </a:solidFill>
                <a:latin typeface="Calibri"/>
                <a:ea typeface="Microsoft YaHei"/>
              </a:rPr>
              <a:t>Low-dose NSAIDs ( </a:t>
            </a:r>
            <a:r>
              <a:rPr lang="sr-Latn-RS" sz="1800" b="1" strike="noStrike" spc="-1">
                <a:solidFill>
                  <a:srgbClr val="C00000"/>
                </a:solidFill>
                <a:latin typeface="Arial"/>
                <a:ea typeface="Microsoft YaHei"/>
              </a:rPr>
              <a:t>naproxen, 250 mg twice daily for up to 6 months appeared to provide greater benefit than acute attack prophylaxis for 8 weeks, with no increase in adverse events </a:t>
            </a:r>
            <a:r>
              <a:rPr lang="sr-Latn-RS" sz="1800" b="0" strike="noStrike" spc="-1">
                <a:solidFill>
                  <a:srgbClr val="000000"/>
                </a:solidFill>
                <a:latin typeface="Arial"/>
                <a:ea typeface="Microsoft YaHei"/>
              </a:rPr>
              <a:t>- </a:t>
            </a:r>
            <a:r>
              <a:rPr lang="sr-Latn-RS" sz="900" b="0" i="1" strike="noStrike" spc="-1">
                <a:solidFill>
                  <a:srgbClr val="000000"/>
                </a:solidFill>
                <a:latin typeface="Arial"/>
                <a:ea typeface="Microsoft YaHei"/>
              </a:rPr>
              <a:t>Clin Ther 2010;32:2386–97)</a:t>
            </a:r>
            <a:endParaRPr lang="sr-Latn-RS" sz="900" b="0" strike="noStrike" spc="-1">
              <a:latin typeface="Arial"/>
            </a:endParaRPr>
          </a:p>
          <a:p>
            <a:pPr marL="257040" indent="-250920">
              <a:lnSpc>
                <a:spcPct val="100000"/>
              </a:lnSpc>
            </a:pPr>
            <a:endParaRPr lang="sr-Latn-RS" sz="900" b="0" strike="noStrike" spc="-1">
              <a:latin typeface="Arial"/>
            </a:endParaRPr>
          </a:p>
          <a:p>
            <a:pPr marL="257040" indent="-250920">
              <a:lnSpc>
                <a:spcPct val="100000"/>
              </a:lnSpc>
            </a:pPr>
            <a:endParaRPr lang="sr-Latn-RS" sz="900" b="0" strike="noStrike" spc="-1">
              <a:latin typeface="Arial"/>
            </a:endParaRPr>
          </a:p>
          <a:p>
            <a:pPr marL="257040" indent="-250920">
              <a:lnSpc>
                <a:spcPct val="100000"/>
              </a:lnSpc>
            </a:pPr>
            <a:r>
              <a:rPr lang="sr-Latn-RS" sz="1800" b="1" strike="noStrike" spc="-1">
                <a:solidFill>
                  <a:srgbClr val="000000"/>
                </a:solidFill>
                <a:latin typeface="Calibri"/>
                <a:ea typeface="Microsoft YaHei"/>
              </a:rPr>
              <a:t>Prophylactic therapy for 3-6 months </a:t>
            </a:r>
            <a:r>
              <a:rPr lang="sr-Latn-RS" sz="1800" b="0" strike="noStrike" spc="-1">
                <a:solidFill>
                  <a:srgbClr val="000000"/>
                </a:solidFill>
                <a:latin typeface="Calibri"/>
                <a:ea typeface="Microsoft YaHei"/>
              </a:rPr>
              <a:t>(over 3 months if the patient continues to have acute attacks):</a:t>
            </a:r>
            <a:endParaRPr lang="sr-Latn-RS" sz="1800" b="0" strike="noStrike" spc="-1">
              <a:latin typeface="Arial"/>
            </a:endParaRPr>
          </a:p>
          <a:p>
            <a:pPr marL="254160" indent="-250920">
              <a:lnSpc>
                <a:spcPct val="100000"/>
              </a:lnSpc>
              <a:buClr>
                <a:srgbClr val="000000"/>
              </a:buClr>
              <a:buFont typeface="Times New Roman"/>
              <a:buAutoNum type="arabicPeriod"/>
            </a:pPr>
            <a:r>
              <a:rPr lang="sr-Latn-RS" sz="1800" b="0" strike="noStrike" spc="-1">
                <a:solidFill>
                  <a:srgbClr val="000000"/>
                </a:solidFill>
                <a:latin typeface="Calibri"/>
                <a:ea typeface="Microsoft YaHei"/>
              </a:rPr>
              <a:t>Colchicine (0.5-1mg) or</a:t>
            </a:r>
            <a:endParaRPr lang="sr-Latn-RS" sz="1800" b="0" strike="noStrike" spc="-1">
              <a:latin typeface="Arial"/>
            </a:endParaRPr>
          </a:p>
          <a:p>
            <a:pPr marL="254160" indent="-250920">
              <a:lnSpc>
                <a:spcPct val="100000"/>
              </a:lnSpc>
              <a:buClr>
                <a:srgbClr val="C00000"/>
              </a:buClr>
              <a:buFont typeface="Times New Roman"/>
              <a:buAutoNum type="arabicPeriod" startAt="2"/>
            </a:pPr>
            <a:r>
              <a:rPr lang="sr-Latn-RS" sz="1800" b="1" strike="noStrike" spc="-1">
                <a:solidFill>
                  <a:srgbClr val="C00000"/>
                </a:solidFill>
                <a:latin typeface="Calibri"/>
                <a:ea typeface="Microsoft YaHei"/>
              </a:rPr>
              <a:t>Low-dose NSAIDs</a:t>
            </a:r>
            <a:endParaRPr lang="sr-Latn-RS" sz="1800" b="0" strike="noStrike" spc="-1">
              <a:latin typeface="Arial"/>
            </a:endParaRPr>
          </a:p>
          <a:p>
            <a:pPr marL="254160" indent="-250920">
              <a:lnSpc>
                <a:spcPct val="100000"/>
              </a:lnSpc>
              <a:buClr>
                <a:srgbClr val="000000"/>
              </a:buClr>
              <a:buFont typeface="Times New Roman"/>
              <a:buAutoNum type="arabicPeriod" startAt="2"/>
            </a:pPr>
            <a:r>
              <a:rPr lang="sr-Latn-RS" sz="1800" b="0" strike="noStrike" spc="-1">
                <a:solidFill>
                  <a:srgbClr val="000000"/>
                </a:solidFill>
                <a:latin typeface="Calibri"/>
                <a:ea typeface="Microsoft YaHei"/>
              </a:rPr>
              <a:t>Prednisone/prednisolone im, iv Or ia</a:t>
            </a:r>
            <a:endParaRPr lang="sr-Latn-RS" sz="1800" b="0" strike="noStrike" spc="-1">
              <a:latin typeface="Arial"/>
            </a:endParaRPr>
          </a:p>
          <a:p>
            <a:pPr marL="254160" indent="-250920">
              <a:lnSpc>
                <a:spcPct val="100000"/>
              </a:lnSpc>
              <a:buClr>
                <a:srgbClr val="000000"/>
              </a:buClr>
              <a:buFont typeface="Times New Roman"/>
              <a:buAutoNum type="arabicPeriod" startAt="2"/>
            </a:pPr>
            <a:r>
              <a:rPr lang="sr-Latn-RS" sz="1800" b="0" strike="noStrike" spc="-1">
                <a:solidFill>
                  <a:srgbClr val="000000"/>
                </a:solidFill>
                <a:latin typeface="Calibri"/>
                <a:ea typeface="Microsoft YaHei"/>
              </a:rPr>
              <a:t>IL-1 inhibitors</a:t>
            </a:r>
            <a:endParaRPr lang="sr-Latn-RS" sz="1800" b="0" strike="noStrike" spc="-1">
              <a:latin typeface="Arial"/>
            </a:endParaRPr>
          </a:p>
          <a:p>
            <a:pPr marL="254160" indent="-250920">
              <a:lnSpc>
                <a:spcPct val="100000"/>
              </a:lnSpc>
              <a:buClr>
                <a:srgbClr val="000000"/>
              </a:buClr>
              <a:buFont typeface="Times New Roman"/>
              <a:buAutoNum type="arabicPeriod" startAt="2"/>
            </a:pPr>
            <a:r>
              <a:rPr lang="sr-Latn-RS" sz="1800" b="0" strike="noStrike" spc="-1">
                <a:solidFill>
                  <a:srgbClr val="000000"/>
                </a:solidFill>
                <a:latin typeface="Calibri"/>
                <a:ea typeface="Microsoft YaHei"/>
              </a:rPr>
              <a:t>Adrenocorticotropic hormone (ACTH)</a:t>
            </a:r>
            <a:endParaRPr lang="sr-Latn-RS" sz="1800" b="0" strike="noStrike" spc="-1">
              <a:latin typeface="Arial"/>
            </a:endParaRPr>
          </a:p>
          <a:p>
            <a:pPr marL="255600" indent="-252720">
              <a:lnSpc>
                <a:spcPct val="100000"/>
              </a:lnSpc>
            </a:pPr>
            <a:endParaRPr lang="sr-Latn-RS" sz="1800" b="0" strike="noStrike" spc="-1">
              <a:latin typeface="Arial"/>
            </a:endParaRPr>
          </a:p>
          <a:p>
            <a:pPr marL="255600" indent="-252720">
              <a:lnSpc>
                <a:spcPct val="100000"/>
              </a:lnSpc>
            </a:pPr>
            <a:endParaRPr lang="sr-Latn-RS" sz="1800" b="0" strike="noStrike" spc="-1">
              <a:latin typeface="Arial"/>
            </a:endParaRPr>
          </a:p>
        </p:txBody>
      </p:sp>
      <p:pic>
        <p:nvPicPr>
          <p:cNvPr id="392" name="Picture 3"/>
          <p:cNvPicPr/>
          <p:nvPr/>
        </p:nvPicPr>
        <p:blipFill>
          <a:blip r:embed="rId3"/>
          <a:stretch/>
        </p:blipFill>
        <p:spPr>
          <a:xfrm>
            <a:off x="6024600" y="1722600"/>
            <a:ext cx="897120" cy="567000"/>
          </a:xfrm>
          <a:prstGeom prst="rect">
            <a:avLst/>
          </a:prstGeom>
          <a:ln>
            <a:noFill/>
          </a:ln>
        </p:spPr>
      </p:pic>
      <p:pic>
        <p:nvPicPr>
          <p:cNvPr id="393" name="Picture 4"/>
          <p:cNvPicPr/>
          <p:nvPr/>
        </p:nvPicPr>
        <p:blipFill>
          <a:blip r:embed="rId4"/>
          <a:stretch/>
        </p:blipFill>
        <p:spPr>
          <a:xfrm>
            <a:off x="7732800" y="4287960"/>
            <a:ext cx="933480" cy="571680"/>
          </a:xfrm>
          <a:prstGeom prst="rect">
            <a:avLst/>
          </a:prstGeom>
          <a:ln>
            <a:noFill/>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94" name="CustomShape 1"/>
          <p:cNvSpPr/>
          <p:nvPr/>
        </p:nvSpPr>
        <p:spPr>
          <a:xfrm>
            <a:off x="380880" y="990720"/>
            <a:ext cx="8228160" cy="9129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sr-Latn-RS" sz="3600" b="1" strike="noStrike" spc="-1">
                <a:solidFill>
                  <a:srgbClr val="FF0000"/>
                </a:solidFill>
                <a:latin typeface="Arial"/>
                <a:ea typeface="Microsoft YaHei"/>
              </a:rPr>
              <a:t>Correction of hyperuratemia</a:t>
            </a:r>
            <a:endParaRPr lang="sr-Latn-RS" sz="3600" b="0" strike="noStrike" spc="-1">
              <a:latin typeface="Arial"/>
            </a:endParaRPr>
          </a:p>
        </p:txBody>
      </p:sp>
      <p:sp>
        <p:nvSpPr>
          <p:cNvPr id="395" name="CustomShape 2"/>
          <p:cNvSpPr/>
          <p:nvPr/>
        </p:nvSpPr>
        <p:spPr>
          <a:xfrm>
            <a:off x="457200" y="2057400"/>
            <a:ext cx="8380440" cy="4037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a:lnSpc>
                <a:spcPct val="80000"/>
              </a:lnSpc>
              <a:spcBef>
                <a:spcPts val="601"/>
              </a:spcBef>
            </a:pPr>
            <a:r>
              <a:rPr lang="sr-Latn-RS" sz="2800" b="0" strike="noStrike" spc="-1">
                <a:solidFill>
                  <a:srgbClr val="000000"/>
                </a:solidFill>
                <a:latin typeface="Arial"/>
                <a:ea typeface="Microsoft YaHei"/>
              </a:rPr>
              <a:t>Dietary regimen </a:t>
            </a:r>
            <a:r>
              <a:rPr lang="sr-Latn-RS" sz="2400" b="0" strike="noStrike" spc="-1">
                <a:solidFill>
                  <a:srgbClr val="000000"/>
                </a:solidFill>
                <a:latin typeface="Arial"/>
                <a:ea typeface="Microsoft YaHei"/>
              </a:rPr>
              <a:t>(influence on factors leading to Hyperuratemia) - all patients, for some it is enough</a:t>
            </a:r>
            <a:endParaRPr lang="sr-Latn-RS" sz="2400" b="0" strike="noStrike" spc="-1">
              <a:latin typeface="Arial"/>
            </a:endParaRPr>
          </a:p>
          <a:p>
            <a:pPr marL="343080" indent="-335160">
              <a:lnSpc>
                <a:spcPct val="80000"/>
              </a:lnSpc>
              <a:spcBef>
                <a:spcPts val="601"/>
              </a:spcBef>
            </a:pPr>
            <a:r>
              <a:rPr lang="sr-Latn-RS" sz="2400" b="0" strike="noStrike" spc="-1">
                <a:solidFill>
                  <a:srgbClr val="000000"/>
                </a:solidFill>
                <a:latin typeface="Arial"/>
                <a:ea typeface="Microsoft YaHei"/>
              </a:rPr>
              <a:t>- correction of body weight, hypertension, hyperlipidemia</a:t>
            </a:r>
            <a:endParaRPr lang="sr-Latn-RS" sz="2400" b="0" strike="noStrike" spc="-1">
              <a:latin typeface="Arial"/>
            </a:endParaRPr>
          </a:p>
          <a:p>
            <a:pPr marL="343080" indent="-335160">
              <a:lnSpc>
                <a:spcPct val="80000"/>
              </a:lnSpc>
              <a:spcBef>
                <a:spcPts val="601"/>
              </a:spcBef>
            </a:pPr>
            <a:r>
              <a:rPr lang="sr-Latn-RS" sz="2400" b="0" strike="noStrike" spc="-1">
                <a:solidFill>
                  <a:srgbClr val="000000"/>
                </a:solidFill>
                <a:latin typeface="Arial"/>
                <a:ea typeface="Microsoft YaHei"/>
              </a:rPr>
              <a:t>- restriction of intake of purines, fats</a:t>
            </a:r>
            <a:endParaRPr lang="sr-Latn-RS" sz="2400" b="0" strike="noStrike" spc="-1">
              <a:latin typeface="Arial"/>
            </a:endParaRPr>
          </a:p>
          <a:p>
            <a:pPr marL="343080" indent="-335160">
              <a:lnSpc>
                <a:spcPct val="80000"/>
              </a:lnSpc>
              <a:spcBef>
                <a:spcPts val="601"/>
              </a:spcBef>
            </a:pPr>
            <a:r>
              <a:rPr lang="sr-Latn-RS" sz="2400" b="0" strike="noStrike" spc="-1">
                <a:solidFill>
                  <a:srgbClr val="000000"/>
                </a:solidFill>
                <a:latin typeface="Arial"/>
                <a:ea typeface="Microsoft YaHei"/>
              </a:rPr>
              <a:t>- limit alcoholic </a:t>
            </a:r>
            <a:endParaRPr lang="sr-Latn-RS" sz="2400" b="0" strike="noStrike" spc="-1">
              <a:latin typeface="Arial"/>
            </a:endParaRPr>
          </a:p>
          <a:p>
            <a:pPr marL="343080" indent="-335160">
              <a:lnSpc>
                <a:spcPct val="80000"/>
              </a:lnSpc>
              <a:spcBef>
                <a:spcPts val="601"/>
              </a:spcBef>
            </a:pPr>
            <a:r>
              <a:rPr lang="sr-Latn-RS" sz="2400" b="0" strike="noStrike" spc="-1">
                <a:solidFill>
                  <a:srgbClr val="000000"/>
                </a:solidFill>
                <a:latin typeface="Arial"/>
                <a:ea typeface="Microsoft YaHei"/>
              </a:rPr>
              <a:t>- salicylates and oral diuretics should not be taken</a:t>
            </a:r>
            <a:endParaRPr lang="sr-Latn-RS" sz="2400" b="0" strike="noStrike" spc="-1">
              <a:latin typeface="Arial"/>
            </a:endParaRPr>
          </a:p>
          <a:p>
            <a:pPr marL="343080" indent="-335160">
              <a:lnSpc>
                <a:spcPct val="80000"/>
              </a:lnSpc>
              <a:spcBef>
                <a:spcPts val="601"/>
              </a:spcBef>
            </a:pPr>
            <a:r>
              <a:rPr lang="sr-Latn-RS" sz="2400" b="0" strike="noStrike" spc="-1">
                <a:solidFill>
                  <a:srgbClr val="000000"/>
                </a:solidFill>
                <a:latin typeface="Arial"/>
                <a:ea typeface="Microsoft YaHei"/>
              </a:rPr>
              <a:t>- intake of at least 2 l of liquid per day</a:t>
            </a:r>
            <a:endParaRPr lang="sr-Latn-RS" sz="2400" b="0" strike="noStrike" spc="-1">
              <a:latin typeface="Arial"/>
            </a:endParaRPr>
          </a:p>
          <a:p>
            <a:pPr marL="336600" indent="-335160">
              <a:lnSpc>
                <a:spcPct val="80000"/>
              </a:lnSpc>
              <a:spcBef>
                <a:spcPts val="601"/>
              </a:spcBef>
              <a:buClr>
                <a:srgbClr val="000000"/>
              </a:buClr>
              <a:buFont typeface="Arial"/>
              <a:buChar char="•"/>
            </a:pPr>
            <a:r>
              <a:rPr lang="sr-Latn-RS" sz="2400" b="0" strike="noStrike" spc="-1">
                <a:solidFill>
                  <a:srgbClr val="000000"/>
                </a:solidFill>
                <a:latin typeface="Arial"/>
                <a:ea typeface="Microsoft YaHei"/>
              </a:rPr>
              <a:t>Hypouricemic drugs</a:t>
            </a:r>
            <a:endParaRPr lang="sr-Latn-RS" sz="2400" b="0" strike="noStrike" spc="-1">
              <a:latin typeface="Arial"/>
            </a:endParaRPr>
          </a:p>
          <a:p>
            <a:pPr marL="343080" indent="-335160">
              <a:lnSpc>
                <a:spcPct val="80000"/>
              </a:lnSpc>
              <a:spcBef>
                <a:spcPts val="601"/>
              </a:spcBef>
            </a:pPr>
            <a:r>
              <a:rPr lang="sr-Latn-RS" sz="2400" b="0" strike="noStrike" spc="-1">
                <a:solidFill>
                  <a:srgbClr val="000000"/>
                </a:solidFill>
                <a:latin typeface="Arial"/>
                <a:ea typeface="Microsoft YaHei"/>
              </a:rPr>
              <a:t>- uricosurics - probenecid</a:t>
            </a:r>
            <a:endParaRPr lang="sr-Latn-RS" sz="2400" b="0" strike="noStrike" spc="-1">
              <a:latin typeface="Arial"/>
            </a:endParaRPr>
          </a:p>
          <a:p>
            <a:pPr marL="343080" indent="-335160">
              <a:lnSpc>
                <a:spcPct val="80000"/>
              </a:lnSpc>
              <a:spcBef>
                <a:spcPts val="601"/>
              </a:spcBef>
            </a:pPr>
            <a:r>
              <a:rPr lang="sr-Latn-RS" sz="2400" b="0" strike="noStrike" spc="-1">
                <a:solidFill>
                  <a:srgbClr val="000000"/>
                </a:solidFill>
                <a:latin typeface="Arial"/>
                <a:ea typeface="Microsoft YaHei"/>
              </a:rPr>
              <a:t>- urosuppressors - zyloric (Allopurinol)</a:t>
            </a:r>
            <a:endParaRPr lang="sr-Latn-RS" sz="2400" b="0" strike="noStrike" spc="-1">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96" name="CustomShape 1"/>
          <p:cNvSpPr/>
          <p:nvPr/>
        </p:nvSpPr>
        <p:spPr>
          <a:xfrm>
            <a:off x="517680" y="1143000"/>
            <a:ext cx="8595000" cy="19036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sr-Latn-RS" sz="4100" b="1" strike="noStrike" spc="-1">
                <a:solidFill>
                  <a:srgbClr val="FF0000"/>
                </a:solidFill>
                <a:latin typeface="Arial"/>
                <a:ea typeface="Microsoft YaHei"/>
              </a:rPr>
              <a:t>Principles of application of hypouricemic drugs</a:t>
            </a:r>
            <a:endParaRPr lang="sr-Latn-RS" sz="4100" b="0" strike="noStrike" spc="-1">
              <a:latin typeface="Arial"/>
            </a:endParaRPr>
          </a:p>
        </p:txBody>
      </p:sp>
      <p:sp>
        <p:nvSpPr>
          <p:cNvPr id="397" name="CustomShape 2"/>
          <p:cNvSpPr/>
          <p:nvPr/>
        </p:nvSpPr>
        <p:spPr>
          <a:xfrm>
            <a:off x="304920" y="3124080"/>
            <a:ext cx="8837640" cy="31989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marL="336600" indent="-335160">
              <a:lnSpc>
                <a:spcPct val="90000"/>
              </a:lnSpc>
              <a:spcBef>
                <a:spcPts val="700"/>
              </a:spcBef>
              <a:buClr>
                <a:srgbClr val="000000"/>
              </a:buClr>
              <a:buFont typeface="Arial"/>
              <a:buChar char="•"/>
            </a:pPr>
            <a:r>
              <a:rPr lang="sr-Latn-RS" sz="2800" b="0" strike="noStrike" spc="-1">
                <a:solidFill>
                  <a:srgbClr val="000000"/>
                </a:solidFill>
                <a:latin typeface="Arial"/>
                <a:ea typeface="Microsoft YaHei"/>
              </a:rPr>
              <a:t>Frst introduction od drugs after the arthritis is over</a:t>
            </a:r>
            <a:endParaRPr lang="sr-Latn-RS" sz="2800" b="0" strike="noStrike" spc="-1">
              <a:latin typeface="Arial"/>
            </a:endParaRPr>
          </a:p>
          <a:p>
            <a:pPr marL="336600" indent="-335160">
              <a:lnSpc>
                <a:spcPct val="90000"/>
              </a:lnSpc>
              <a:spcBef>
                <a:spcPts val="700"/>
              </a:spcBef>
              <a:buClr>
                <a:srgbClr val="000000"/>
              </a:buClr>
              <a:buFont typeface="Arial"/>
              <a:buChar char="•"/>
            </a:pPr>
            <a:r>
              <a:rPr lang="sr-Latn-RS" sz="2800" b="0" strike="noStrike" spc="-1">
                <a:solidFill>
                  <a:srgbClr val="000000"/>
                </a:solidFill>
                <a:latin typeface="Arial"/>
                <a:ea typeface="Microsoft YaHei"/>
              </a:rPr>
              <a:t>Start with a minimum dose (50-100 mg/24 h)</a:t>
            </a:r>
            <a:endParaRPr lang="sr-Latn-RS" sz="2800" b="0" strike="noStrike" spc="-1">
              <a:latin typeface="Arial"/>
            </a:endParaRPr>
          </a:p>
          <a:p>
            <a:pPr marL="336600" indent="-335160">
              <a:lnSpc>
                <a:spcPct val="90000"/>
              </a:lnSpc>
              <a:spcBef>
                <a:spcPts val="700"/>
              </a:spcBef>
              <a:buClr>
                <a:srgbClr val="000000"/>
              </a:buClr>
              <a:buFont typeface="Arial"/>
              <a:buChar char="•"/>
            </a:pPr>
            <a:r>
              <a:rPr lang="sr-Latn-RS" sz="2800" b="0" strike="noStrike" spc="-1">
                <a:solidFill>
                  <a:srgbClr val="000000"/>
                </a:solidFill>
                <a:latin typeface="Arial"/>
                <a:ea typeface="Microsoft YaHei"/>
              </a:rPr>
              <a:t>Gradually increase the dose until necessary</a:t>
            </a:r>
            <a:endParaRPr lang="sr-Latn-RS" sz="2800" b="0" strike="noStrike" spc="-1">
              <a:latin typeface="Arial"/>
            </a:endParaRPr>
          </a:p>
          <a:p>
            <a:pPr marL="336600" indent="-335160">
              <a:lnSpc>
                <a:spcPct val="90000"/>
              </a:lnSpc>
              <a:spcBef>
                <a:spcPts val="700"/>
              </a:spcBef>
              <a:buClr>
                <a:srgbClr val="000000"/>
              </a:buClr>
              <a:buFont typeface="Arial"/>
              <a:buChar char="•"/>
            </a:pPr>
            <a:r>
              <a:rPr lang="sr-Latn-RS" sz="2800" b="0" strike="noStrike" spc="-1">
                <a:solidFill>
                  <a:srgbClr val="000000"/>
                </a:solidFill>
                <a:latin typeface="Arial"/>
                <a:ea typeface="Microsoft YaHei"/>
              </a:rPr>
              <a:t>Preventive: small doses of NSAIDs or Colchicine</a:t>
            </a:r>
            <a:endParaRPr lang="sr-Latn-RS" sz="2800" b="0" strike="noStrike" spc="-1">
              <a:latin typeface="Arial"/>
            </a:endParaRPr>
          </a:p>
          <a:p>
            <a:pPr marL="336600" indent="-335160">
              <a:lnSpc>
                <a:spcPct val="90000"/>
              </a:lnSpc>
              <a:spcBef>
                <a:spcPts val="700"/>
              </a:spcBef>
              <a:buClr>
                <a:srgbClr val="000000"/>
              </a:buClr>
              <a:buFont typeface="Arial"/>
              <a:buChar char="•"/>
            </a:pPr>
            <a:r>
              <a:rPr lang="sr-Latn-RS" sz="2800" b="0" strike="noStrike" spc="-1">
                <a:solidFill>
                  <a:srgbClr val="000000"/>
                </a:solidFill>
                <a:latin typeface="Arial"/>
                <a:ea typeface="Microsoft YaHei"/>
              </a:rPr>
              <a:t>The drug is taken daily (for life).</a:t>
            </a:r>
            <a:endParaRPr lang="sr-Latn-RS" sz="2800" b="0" strike="noStrike" spc="-1">
              <a:latin typeface="Arial"/>
            </a:endParaRPr>
          </a:p>
          <a:p>
            <a:pPr marL="336600" indent="-335160">
              <a:lnSpc>
                <a:spcPct val="90000"/>
              </a:lnSpc>
              <a:spcBef>
                <a:spcPts val="700"/>
              </a:spcBef>
              <a:buClr>
                <a:srgbClr val="000000"/>
              </a:buClr>
              <a:buFont typeface="Arial"/>
              <a:buChar char="•"/>
            </a:pPr>
            <a:r>
              <a:rPr lang="sr-Latn-RS" sz="2800" b="0" strike="noStrike" spc="-1">
                <a:solidFill>
                  <a:srgbClr val="000000"/>
                </a:solidFill>
                <a:latin typeface="Arial"/>
                <a:ea typeface="Microsoft YaHei"/>
              </a:rPr>
              <a:t>In future attacks of arthritis, the dose is not changed and the drug is not discontinued</a:t>
            </a:r>
            <a:endParaRPr lang="sr-Latn-RS" sz="2800" b="0" strike="noStrike" spc="-1">
              <a:latin typeface="Arial"/>
            </a:endParaRPr>
          </a:p>
          <a:p>
            <a:pPr marL="343080" indent="-335160">
              <a:lnSpc>
                <a:spcPct val="90000"/>
              </a:lnSpc>
              <a:spcBef>
                <a:spcPts val="700"/>
              </a:spcBef>
            </a:pPr>
            <a:endParaRPr lang="sr-Latn-RS" sz="2800" b="0" strike="noStrike" spc="-1">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98" name="CustomShape 1"/>
          <p:cNvSpPr/>
          <p:nvPr/>
        </p:nvSpPr>
        <p:spPr>
          <a:xfrm>
            <a:off x="380880" y="1295280"/>
            <a:ext cx="8595000" cy="1401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sr-Latn-RS" sz="3200" b="1" strike="noStrike" spc="-1">
                <a:solidFill>
                  <a:srgbClr val="FF0000"/>
                </a:solidFill>
                <a:latin typeface="Arial"/>
                <a:ea typeface="Microsoft YaHei"/>
              </a:rPr>
              <a:t>Drugs that reduce hyperuratemia</a:t>
            </a:r>
            <a:endParaRPr lang="sr-Latn-RS" sz="3200" b="0" strike="noStrike" spc="-1">
              <a:latin typeface="Arial"/>
            </a:endParaRPr>
          </a:p>
        </p:txBody>
      </p:sp>
      <p:sp>
        <p:nvSpPr>
          <p:cNvPr id="399" name="CustomShape 2"/>
          <p:cNvSpPr/>
          <p:nvPr/>
        </p:nvSpPr>
        <p:spPr>
          <a:xfrm>
            <a:off x="990720" y="2666880"/>
            <a:ext cx="7542360" cy="38847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marL="336600" indent="-335160">
              <a:lnSpc>
                <a:spcPct val="100000"/>
              </a:lnSpc>
              <a:spcBef>
                <a:spcPts val="601"/>
              </a:spcBef>
              <a:buClr>
                <a:srgbClr val="000000"/>
              </a:buClr>
              <a:buFont typeface="Arial"/>
              <a:buChar char="•"/>
            </a:pPr>
            <a:r>
              <a:rPr lang="sr-Latn-RS" sz="2400" b="0" strike="noStrike" spc="-1">
                <a:solidFill>
                  <a:srgbClr val="000000"/>
                </a:solidFill>
                <a:latin typeface="Arial"/>
                <a:ea typeface="Microsoft YaHei"/>
              </a:rPr>
              <a:t>Uricosurics</a:t>
            </a:r>
            <a:endParaRPr lang="sr-Latn-RS" sz="2400" b="0" strike="noStrike" spc="-1">
              <a:latin typeface="Arial"/>
            </a:endParaRPr>
          </a:p>
          <a:p>
            <a:pPr marL="343080" indent="-335160">
              <a:lnSpc>
                <a:spcPct val="100000"/>
              </a:lnSpc>
              <a:spcBef>
                <a:spcPts val="601"/>
              </a:spcBef>
            </a:pPr>
            <a:r>
              <a:rPr lang="sr-Latn-RS" sz="2400" b="0" strike="noStrike" spc="-1">
                <a:solidFill>
                  <a:srgbClr val="000000"/>
                </a:solidFill>
                <a:latin typeface="Arial"/>
                <a:ea typeface="Microsoft YaHei"/>
              </a:rPr>
              <a:t>Increase AU excretion (block urate resorption via kidney tubules)</a:t>
            </a:r>
            <a:endParaRPr lang="sr-Latn-RS" sz="2400" b="0" strike="noStrike" spc="-1">
              <a:latin typeface="Arial"/>
            </a:endParaRPr>
          </a:p>
          <a:p>
            <a:pPr marL="343080" indent="-335160">
              <a:lnSpc>
                <a:spcPct val="100000"/>
              </a:lnSpc>
              <a:spcBef>
                <a:spcPts val="601"/>
              </a:spcBef>
            </a:pPr>
            <a:endParaRPr lang="sr-Latn-RS" sz="2400" b="0" strike="noStrike" spc="-1">
              <a:latin typeface="Arial"/>
            </a:endParaRPr>
          </a:p>
          <a:p>
            <a:pPr marL="336600" indent="-335160">
              <a:lnSpc>
                <a:spcPct val="100000"/>
              </a:lnSpc>
              <a:spcBef>
                <a:spcPts val="601"/>
              </a:spcBef>
              <a:buClr>
                <a:srgbClr val="000000"/>
              </a:buClr>
              <a:buFont typeface="Arial"/>
              <a:buChar char="•"/>
            </a:pPr>
            <a:r>
              <a:rPr lang="sr-Latn-RS" sz="2400" b="0" strike="noStrike" spc="-1">
                <a:solidFill>
                  <a:srgbClr val="000000"/>
                </a:solidFill>
                <a:latin typeface="Arial"/>
                <a:ea typeface="Microsoft YaHei"/>
              </a:rPr>
              <a:t>Uricosuppressors</a:t>
            </a:r>
            <a:endParaRPr lang="sr-Latn-RS" sz="2400" b="0" strike="noStrike" spc="-1">
              <a:latin typeface="Arial"/>
            </a:endParaRPr>
          </a:p>
          <a:p>
            <a:pPr marL="343080" indent="-335160">
              <a:lnSpc>
                <a:spcPct val="100000"/>
              </a:lnSpc>
              <a:spcBef>
                <a:spcPts val="601"/>
              </a:spcBef>
            </a:pPr>
            <a:r>
              <a:rPr lang="sr-Latn-RS" sz="2400" b="0" strike="noStrike" spc="-1">
                <a:solidFill>
                  <a:srgbClr val="000000"/>
                </a:solidFill>
                <a:latin typeface="Arial"/>
                <a:ea typeface="Microsoft YaHei"/>
              </a:rPr>
              <a:t>They block xanthine oxidase and thus reduce the synthesis of uric acid</a:t>
            </a:r>
            <a:endParaRPr lang="sr-Latn-RS" sz="2400" b="0" strike="noStrike" spc="-1">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0" name="CustomShape 1"/>
          <p:cNvSpPr/>
          <p:nvPr/>
        </p:nvSpPr>
        <p:spPr>
          <a:xfrm>
            <a:off x="457200" y="914400"/>
            <a:ext cx="8228160" cy="1141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sr-Latn-RS" sz="3600" b="0" strike="noStrike" spc="-1">
                <a:solidFill>
                  <a:srgbClr val="000000"/>
                </a:solidFill>
                <a:latin typeface="Arial"/>
                <a:ea typeface="Microsoft YaHei"/>
              </a:rPr>
              <a:t>Uricosuric: probenecid</a:t>
            </a:r>
            <a:endParaRPr lang="sr-Latn-RS" sz="3600" b="0" strike="noStrike" spc="-1">
              <a:latin typeface="Arial"/>
            </a:endParaRPr>
          </a:p>
        </p:txBody>
      </p:sp>
      <p:sp>
        <p:nvSpPr>
          <p:cNvPr id="401" name="CustomShape 2"/>
          <p:cNvSpPr/>
          <p:nvPr/>
        </p:nvSpPr>
        <p:spPr>
          <a:xfrm>
            <a:off x="685800" y="2057400"/>
            <a:ext cx="8151840" cy="4646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marL="343080" indent="-335160">
              <a:lnSpc>
                <a:spcPct val="100000"/>
              </a:lnSpc>
              <a:spcBef>
                <a:spcPts val="700"/>
              </a:spcBef>
            </a:pPr>
            <a:r>
              <a:rPr lang="sr-Latn-RS" sz="2800" b="0" strike="noStrike" spc="-1">
                <a:solidFill>
                  <a:srgbClr val="000000"/>
                </a:solidFill>
                <a:latin typeface="Arial"/>
                <a:ea typeface="Microsoft YaHei"/>
              </a:rPr>
              <a:t>It should not be given to patients</a:t>
            </a:r>
            <a:endParaRPr lang="sr-Latn-RS" sz="2800" b="0" strike="noStrike" spc="-1">
              <a:latin typeface="Arial"/>
            </a:endParaRPr>
          </a:p>
          <a:p>
            <a:pPr marL="343080" indent="-335160">
              <a:lnSpc>
                <a:spcPct val="100000"/>
              </a:lnSpc>
              <a:spcBef>
                <a:spcPts val="300"/>
              </a:spcBef>
            </a:pPr>
            <a:endParaRPr lang="sr-Latn-RS" sz="2800" b="0" strike="noStrike" spc="-1">
              <a:latin typeface="Arial"/>
            </a:endParaRPr>
          </a:p>
          <a:p>
            <a:pPr marL="336600" indent="-328680">
              <a:lnSpc>
                <a:spcPct val="100000"/>
              </a:lnSpc>
              <a:spcBef>
                <a:spcPts val="700"/>
              </a:spcBef>
              <a:buClr>
                <a:srgbClr val="000000"/>
              </a:buClr>
              <a:buFont typeface="Arial"/>
              <a:buChar char="•"/>
            </a:pPr>
            <a:r>
              <a:rPr lang="sr-Latn-RS" sz="2800" b="0" strike="noStrike" spc="-1">
                <a:solidFill>
                  <a:srgbClr val="000000"/>
                </a:solidFill>
                <a:latin typeface="Arial"/>
                <a:ea typeface="Microsoft YaHei"/>
              </a:rPr>
              <a:t>with reduced creatinine clearance</a:t>
            </a:r>
            <a:endParaRPr lang="sr-Latn-RS" sz="2800" b="0" strike="noStrike" spc="-1">
              <a:latin typeface="Arial"/>
            </a:endParaRPr>
          </a:p>
          <a:p>
            <a:pPr marL="336600" indent="-328680">
              <a:lnSpc>
                <a:spcPct val="100000"/>
              </a:lnSpc>
              <a:spcBef>
                <a:spcPts val="700"/>
              </a:spcBef>
              <a:buClr>
                <a:srgbClr val="000000"/>
              </a:buClr>
              <a:buFont typeface="Arial"/>
              <a:buChar char="•"/>
            </a:pPr>
            <a:r>
              <a:rPr lang="sr-Latn-RS" sz="2800" b="0" strike="noStrike" spc="-1">
                <a:solidFill>
                  <a:srgbClr val="000000"/>
                </a:solidFill>
                <a:latin typeface="Arial"/>
                <a:ea typeface="Microsoft YaHei"/>
              </a:rPr>
              <a:t>with urolithiasis</a:t>
            </a:r>
            <a:endParaRPr lang="sr-Latn-RS" sz="2800" b="0" strike="noStrike" spc="-1">
              <a:latin typeface="Arial"/>
            </a:endParaRPr>
          </a:p>
          <a:p>
            <a:pPr marL="336600" indent="-328680">
              <a:lnSpc>
                <a:spcPct val="100000"/>
              </a:lnSpc>
              <a:spcBef>
                <a:spcPts val="700"/>
              </a:spcBef>
              <a:buClr>
                <a:srgbClr val="000000"/>
              </a:buClr>
              <a:buFont typeface="Arial"/>
              <a:buChar char="•"/>
            </a:pPr>
            <a:r>
              <a:rPr lang="sr-Latn-RS" sz="2800" b="0" strike="noStrike" spc="-1">
                <a:solidFill>
                  <a:srgbClr val="000000"/>
                </a:solidFill>
                <a:latin typeface="Arial"/>
                <a:ea typeface="Microsoft YaHei"/>
              </a:rPr>
              <a:t>with increased concentration of AU in urine</a:t>
            </a:r>
            <a:endParaRPr lang="sr-Latn-RS" sz="2800" b="0" strike="noStrike" spc="-1">
              <a:latin typeface="Arial"/>
            </a:endParaRPr>
          </a:p>
          <a:p>
            <a:pPr marL="336600" indent="-328680">
              <a:lnSpc>
                <a:spcPct val="100000"/>
              </a:lnSpc>
              <a:spcBef>
                <a:spcPts val="700"/>
              </a:spcBef>
              <a:buClr>
                <a:srgbClr val="000000"/>
              </a:buClr>
              <a:buFont typeface="Arial"/>
              <a:buChar char="•"/>
            </a:pPr>
            <a:r>
              <a:rPr lang="sr-Latn-RS" sz="2800" b="0" strike="noStrike" spc="-1">
                <a:solidFill>
                  <a:srgbClr val="000000"/>
                </a:solidFill>
                <a:latin typeface="Arial"/>
                <a:ea typeface="Microsoft YaHei"/>
              </a:rPr>
              <a:t>with a high concentration of AU in the blood</a:t>
            </a:r>
            <a:endParaRPr lang="sr-Latn-RS" sz="2800" b="0" strike="noStrike" spc="-1">
              <a:latin typeface="Arial"/>
            </a:endParaRPr>
          </a:p>
          <a:p>
            <a:pPr marL="336600" indent="-328680">
              <a:lnSpc>
                <a:spcPct val="100000"/>
              </a:lnSpc>
              <a:spcBef>
                <a:spcPts val="700"/>
              </a:spcBef>
              <a:buClr>
                <a:srgbClr val="000000"/>
              </a:buClr>
              <a:buFont typeface="Arial"/>
              <a:buChar char="•"/>
            </a:pPr>
            <a:r>
              <a:rPr lang="sr-Latn-RS" sz="2800" b="0" strike="noStrike" spc="-1">
                <a:solidFill>
                  <a:srgbClr val="000000"/>
                </a:solidFill>
                <a:latin typeface="Arial"/>
                <a:ea typeface="Microsoft YaHei"/>
              </a:rPr>
              <a:t>with tofus</a:t>
            </a:r>
            <a:r>
              <a:rPr lang="sr-Latn-RS" sz="2800" b="0" strike="noStrike" spc="-1">
                <a:solidFill>
                  <a:srgbClr val="FFFFFF"/>
                </a:solidFill>
                <a:latin typeface="Arial"/>
                <a:ea typeface="Microsoft YaHei"/>
              </a:rPr>
              <a:t> </a:t>
            </a:r>
            <a:endParaRPr lang="sr-Latn-RS" sz="2800" b="0" strike="noStrike" spc="-1">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2" name="CustomShape 1"/>
          <p:cNvSpPr/>
          <p:nvPr/>
        </p:nvSpPr>
        <p:spPr>
          <a:xfrm>
            <a:off x="609480" y="1143000"/>
            <a:ext cx="8228160" cy="1141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sr-Latn-RS" sz="3600" b="0" strike="noStrike" spc="-1">
                <a:solidFill>
                  <a:srgbClr val="000000"/>
                </a:solidFill>
                <a:latin typeface="Arial"/>
                <a:ea typeface="Microsoft YaHei"/>
              </a:rPr>
              <a:t>Uricosuppressor: allopurinol</a:t>
            </a:r>
            <a:endParaRPr lang="sr-Latn-RS" sz="3600" b="0" strike="noStrike" spc="-1">
              <a:latin typeface="Arial"/>
            </a:endParaRPr>
          </a:p>
        </p:txBody>
      </p:sp>
      <p:sp>
        <p:nvSpPr>
          <p:cNvPr id="403" name="CustomShape 2"/>
          <p:cNvSpPr/>
          <p:nvPr/>
        </p:nvSpPr>
        <p:spPr>
          <a:xfrm>
            <a:off x="990720" y="2362320"/>
            <a:ext cx="7542360" cy="41133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marL="336600" indent="-335160">
              <a:lnSpc>
                <a:spcPct val="90000"/>
              </a:lnSpc>
              <a:spcBef>
                <a:spcPts val="700"/>
              </a:spcBef>
              <a:buClr>
                <a:srgbClr val="000000"/>
              </a:buClr>
              <a:buFont typeface="Arial"/>
              <a:buChar char="•"/>
            </a:pPr>
            <a:r>
              <a:rPr lang="sr-Latn-RS" sz="2800" b="0" strike="noStrike" spc="-1">
                <a:solidFill>
                  <a:srgbClr val="000000"/>
                </a:solidFill>
                <a:latin typeface="Arial"/>
                <a:ea typeface="Microsoft YaHei"/>
              </a:rPr>
              <a:t>The drug of choice for patients with kidney stones and tofus</a:t>
            </a:r>
            <a:endParaRPr lang="sr-Latn-RS" sz="2800" b="0" strike="noStrike" spc="-1">
              <a:latin typeface="Arial"/>
            </a:endParaRPr>
          </a:p>
          <a:p>
            <a:pPr marL="336600" indent="-335160">
              <a:lnSpc>
                <a:spcPct val="90000"/>
              </a:lnSpc>
              <a:spcBef>
                <a:spcPts val="700"/>
              </a:spcBef>
              <a:buClr>
                <a:srgbClr val="000000"/>
              </a:buClr>
              <a:buFont typeface="Arial"/>
              <a:buChar char="•"/>
            </a:pPr>
            <a:r>
              <a:rPr lang="sr-Latn-RS" sz="2800" b="0" strike="noStrike" spc="-1">
                <a:solidFill>
                  <a:srgbClr val="000000"/>
                </a:solidFill>
                <a:latin typeface="Arial"/>
                <a:ea typeface="Microsoft YaHei"/>
              </a:rPr>
              <a:t>One-day dose, initial 50 - 100 mg</a:t>
            </a:r>
            <a:endParaRPr lang="sr-Latn-RS" sz="2800" b="0" strike="noStrike" spc="-1">
              <a:latin typeface="Arial"/>
            </a:endParaRPr>
          </a:p>
          <a:p>
            <a:pPr marL="336600" indent="-335160">
              <a:lnSpc>
                <a:spcPct val="90000"/>
              </a:lnSpc>
              <a:spcBef>
                <a:spcPts val="700"/>
              </a:spcBef>
              <a:buClr>
                <a:srgbClr val="000000"/>
              </a:buClr>
              <a:buFont typeface="Arial"/>
              <a:buChar char="•"/>
            </a:pPr>
            <a:r>
              <a:rPr lang="sr-Latn-RS" sz="2800" b="0" strike="noStrike" spc="-1">
                <a:solidFill>
                  <a:srgbClr val="000000"/>
                </a:solidFill>
                <a:latin typeface="Arial"/>
                <a:ea typeface="Microsoft YaHei"/>
              </a:rPr>
              <a:t>Increase gradually</a:t>
            </a:r>
            <a:endParaRPr lang="sr-Latn-RS" sz="2800" b="0" strike="noStrike" spc="-1">
              <a:latin typeface="Arial"/>
            </a:endParaRPr>
          </a:p>
          <a:p>
            <a:pPr marL="336600" indent="-335160">
              <a:lnSpc>
                <a:spcPct val="90000"/>
              </a:lnSpc>
              <a:spcBef>
                <a:spcPts val="700"/>
              </a:spcBef>
              <a:buClr>
                <a:srgbClr val="000000"/>
              </a:buClr>
              <a:buFont typeface="Arial"/>
              <a:buChar char="•"/>
            </a:pPr>
            <a:r>
              <a:rPr lang="sr-Latn-RS" sz="2800" b="0" strike="noStrike" spc="-1">
                <a:solidFill>
                  <a:srgbClr val="000000"/>
                </a:solidFill>
                <a:latin typeface="Arial"/>
                <a:ea typeface="Microsoft YaHei"/>
              </a:rPr>
              <a:t>Achieve an AU value in the blood &lt; of 6-7 mg/dl (360 to 420 μmol/l)</a:t>
            </a:r>
            <a:endParaRPr lang="sr-Latn-RS" sz="2800" b="0" strike="noStrike" spc="-1">
              <a:latin typeface="Arial"/>
            </a:endParaRPr>
          </a:p>
          <a:p>
            <a:pPr marL="336600" indent="-335160">
              <a:lnSpc>
                <a:spcPct val="90000"/>
              </a:lnSpc>
              <a:spcBef>
                <a:spcPts val="700"/>
              </a:spcBef>
              <a:buClr>
                <a:srgbClr val="000000"/>
              </a:buClr>
              <a:buFont typeface="Arial"/>
              <a:buChar char="•"/>
            </a:pPr>
            <a:r>
              <a:rPr lang="sr-Latn-RS" sz="2800" b="0" strike="noStrike" spc="-1">
                <a:solidFill>
                  <a:srgbClr val="000000"/>
                </a:solidFill>
                <a:latin typeface="Arial"/>
                <a:ea typeface="Microsoft YaHei"/>
              </a:rPr>
              <a:t>In patients with tophi: AU &lt; 5 mg/dl (300 μmol/l): dissolution of tophi</a:t>
            </a:r>
            <a:r>
              <a:rPr lang="sr-Latn-RS" sz="2800" b="0" strike="noStrike" spc="-1">
                <a:solidFill>
                  <a:srgbClr val="FFFFFF"/>
                </a:solidFill>
                <a:latin typeface="Arial"/>
                <a:ea typeface="Microsoft YaHei"/>
              </a:rPr>
              <a:t> </a:t>
            </a:r>
            <a:endParaRPr lang="sr-Latn-RS" sz="2800" b="0" strike="noStrike" spc="-1">
              <a:latin typeface="Arial"/>
            </a:endParaRPr>
          </a:p>
          <a:p>
            <a:pPr marL="341280" indent="-335160">
              <a:lnSpc>
                <a:spcPct val="90000"/>
              </a:lnSpc>
              <a:spcBef>
                <a:spcPts val="700"/>
              </a:spcBef>
            </a:pPr>
            <a:endParaRPr lang="sr-Latn-RS" sz="2800" b="0" strike="noStrike" spc="-1">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4" name="CustomShape 1"/>
          <p:cNvSpPr/>
          <p:nvPr/>
        </p:nvSpPr>
        <p:spPr>
          <a:xfrm>
            <a:off x="457200" y="228600"/>
            <a:ext cx="8228160" cy="1141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sr-Latn-RS" sz="4000" b="1" strike="noStrike" spc="-1">
                <a:solidFill>
                  <a:srgbClr val="000000"/>
                </a:solidFill>
                <a:latin typeface="Arial"/>
                <a:ea typeface="Microsoft YaHei"/>
              </a:rPr>
              <a:t>Febuxostat</a:t>
            </a:r>
            <a:endParaRPr lang="sr-Latn-RS" sz="4000" b="0" strike="noStrike" spc="-1">
              <a:latin typeface="Arial"/>
            </a:endParaRPr>
          </a:p>
        </p:txBody>
      </p:sp>
      <p:sp>
        <p:nvSpPr>
          <p:cNvPr id="405" name="CustomShape 2"/>
          <p:cNvSpPr/>
          <p:nvPr/>
        </p:nvSpPr>
        <p:spPr>
          <a:xfrm>
            <a:off x="457200" y="1600200"/>
            <a:ext cx="7999560" cy="44942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marL="336600" indent="-335160">
              <a:lnSpc>
                <a:spcPct val="100000"/>
              </a:lnSpc>
              <a:spcBef>
                <a:spcPts val="799"/>
              </a:spcBef>
              <a:buClr>
                <a:srgbClr val="000000"/>
              </a:buClr>
              <a:buFont typeface="Arial"/>
              <a:buChar char="•"/>
            </a:pPr>
            <a:r>
              <a:rPr lang="sr-Latn-RS" sz="3200" b="0" strike="noStrike" spc="-1">
                <a:solidFill>
                  <a:srgbClr val="000000"/>
                </a:solidFill>
                <a:latin typeface="Arial"/>
                <a:ea typeface="Microsoft YaHei"/>
              </a:rPr>
              <a:t>A novel oral, non-purine selective inhibitor of both the reduced and oxidized forms of xanthine oxidase.</a:t>
            </a:r>
            <a:endParaRPr lang="sr-Latn-RS" sz="3200" b="0" strike="noStrike" spc="-1">
              <a:latin typeface="Arial"/>
            </a:endParaRPr>
          </a:p>
          <a:p>
            <a:pPr marL="336600" indent="-335160">
              <a:lnSpc>
                <a:spcPct val="100000"/>
              </a:lnSpc>
              <a:spcBef>
                <a:spcPts val="799"/>
              </a:spcBef>
              <a:buClr>
                <a:srgbClr val="000000"/>
              </a:buClr>
              <a:buFont typeface="Arial"/>
              <a:buChar char="•"/>
            </a:pPr>
            <a:r>
              <a:rPr lang="sr-Latn-RS" sz="3200" b="0" strike="noStrike" spc="-1">
                <a:solidFill>
                  <a:srgbClr val="000000"/>
                </a:solidFill>
                <a:latin typeface="Arial"/>
                <a:ea typeface="Microsoft YaHei"/>
              </a:rPr>
              <a:t>Dose 40-120mg per day</a:t>
            </a:r>
            <a:endParaRPr lang="sr-Latn-RS" sz="3200" b="0" strike="noStrike" spc="-1">
              <a:latin typeface="Arial"/>
            </a:endParaRPr>
          </a:p>
          <a:p>
            <a:pPr marL="336600" indent="-335160">
              <a:lnSpc>
                <a:spcPct val="100000"/>
              </a:lnSpc>
              <a:spcBef>
                <a:spcPts val="799"/>
              </a:spcBef>
              <a:buClr>
                <a:srgbClr val="000000"/>
              </a:buClr>
              <a:buFont typeface="Arial"/>
              <a:buChar char="•"/>
            </a:pPr>
            <a:r>
              <a:rPr lang="sr-Latn-RS" sz="3200" b="0" strike="noStrike" spc="-1">
                <a:solidFill>
                  <a:srgbClr val="000000"/>
                </a:solidFill>
                <a:latin typeface="Arial"/>
                <a:ea typeface="Microsoft YaHei"/>
              </a:rPr>
              <a:t>Risk of thromboembolic complications</a:t>
            </a:r>
            <a:endParaRPr lang="sr-Latn-RS" sz="3200" b="0" strike="noStrike" spc="-1">
              <a:latin typeface="Arial"/>
            </a:endParaRPr>
          </a:p>
          <a:p>
            <a:pPr marL="336600" indent="-335160">
              <a:lnSpc>
                <a:spcPct val="100000"/>
              </a:lnSpc>
              <a:spcBef>
                <a:spcPts val="799"/>
              </a:spcBef>
              <a:buClr>
                <a:srgbClr val="000000"/>
              </a:buClr>
              <a:buFont typeface="Arial"/>
              <a:buChar char="•"/>
            </a:pPr>
            <a:r>
              <a:rPr lang="sr-Latn-RS" sz="3200" b="0" strike="noStrike" spc="-1">
                <a:solidFill>
                  <a:srgbClr val="000000"/>
                </a:solidFill>
                <a:latin typeface="Arial"/>
                <a:ea typeface="Microsoft YaHei"/>
              </a:rPr>
              <a:t>Anti-inflammatory prophylaxis is advised during the first 6 months of drug administration.</a:t>
            </a:r>
            <a:endParaRPr lang="sr-Latn-RS" sz="3200" b="0" strike="noStrike" spc="-1">
              <a:latin typeface="Arial"/>
            </a:endParaRPr>
          </a:p>
        </p:txBody>
      </p:sp>
      <p:sp>
        <p:nvSpPr>
          <p:cNvPr id="406" name="CustomShape 3"/>
          <p:cNvSpPr/>
          <p:nvPr/>
        </p:nvSpPr>
        <p:spPr>
          <a:xfrm>
            <a:off x="7391520" y="4343400"/>
            <a:ext cx="1293840" cy="1751040"/>
          </a:xfrm>
          <a:prstGeom prst="rect">
            <a:avLst/>
          </a:prstGeom>
          <a:noFill/>
          <a:ln>
            <a:noFill/>
          </a:ln>
        </p:spPr>
        <p:style>
          <a:lnRef idx="0">
            <a:scrgbClr r="0" g="0" b="0"/>
          </a:lnRef>
          <a:fillRef idx="0">
            <a:scrgbClr r="0" g="0" b="0"/>
          </a:fillRef>
          <a:effectRef idx="0">
            <a:scrgbClr r="0" g="0" b="0"/>
          </a:effectRef>
          <a:fontRef idx="minor"/>
        </p:style>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7" name="CustomShape 1"/>
          <p:cNvSpPr/>
          <p:nvPr/>
        </p:nvSpPr>
        <p:spPr>
          <a:xfrm>
            <a:off x="457200" y="228600"/>
            <a:ext cx="8228160" cy="1141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sr-Latn-RS" sz="3600" b="1" strike="noStrike" spc="-1">
                <a:solidFill>
                  <a:srgbClr val="000000"/>
                </a:solidFill>
                <a:latin typeface="Arial"/>
                <a:ea typeface="Microsoft YaHei"/>
              </a:rPr>
              <a:t>Pegloticase</a:t>
            </a:r>
            <a:endParaRPr lang="sr-Latn-RS" sz="3600" b="0" strike="noStrike" spc="-1">
              <a:latin typeface="Arial"/>
            </a:endParaRPr>
          </a:p>
        </p:txBody>
      </p:sp>
      <p:sp>
        <p:nvSpPr>
          <p:cNvPr id="408" name="CustomShape 2"/>
          <p:cNvSpPr/>
          <p:nvPr/>
        </p:nvSpPr>
        <p:spPr>
          <a:xfrm>
            <a:off x="457200" y="1066680"/>
            <a:ext cx="8304480" cy="50277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marL="336600" indent="-335160">
              <a:lnSpc>
                <a:spcPct val="100000"/>
              </a:lnSpc>
              <a:spcBef>
                <a:spcPts val="601"/>
              </a:spcBef>
              <a:buClr>
                <a:srgbClr val="000000"/>
              </a:buClr>
              <a:buFont typeface="Arial"/>
              <a:buChar char="•"/>
            </a:pPr>
            <a:r>
              <a:rPr lang="sr-Latn-RS" sz="2400" b="0" i="1" strike="noStrike" spc="-1">
                <a:solidFill>
                  <a:srgbClr val="FF0000"/>
                </a:solidFill>
                <a:latin typeface="Arial"/>
                <a:ea typeface="Microsoft YaHei"/>
              </a:rPr>
              <a:t>Pegloticase </a:t>
            </a:r>
            <a:r>
              <a:rPr lang="sr-Latn-RS" sz="2400" b="0" strike="noStrike" spc="-1">
                <a:solidFill>
                  <a:srgbClr val="FF0000"/>
                </a:solidFill>
                <a:latin typeface="Arial"/>
                <a:ea typeface="Microsoft YaHei"/>
              </a:rPr>
              <a:t>is a recombinant uricase </a:t>
            </a:r>
            <a:r>
              <a:rPr lang="sr-Latn-RS" sz="2400" b="0" strike="noStrike" spc="-1">
                <a:solidFill>
                  <a:srgbClr val="000000"/>
                </a:solidFill>
                <a:latin typeface="Arial"/>
                <a:ea typeface="Microsoft YaHei"/>
              </a:rPr>
              <a:t>modified with polyethylene glycol, </a:t>
            </a:r>
            <a:r>
              <a:rPr lang="sr-Latn-RS" sz="2400" b="0" strike="noStrike" spc="-1">
                <a:solidFill>
                  <a:srgbClr val="FF0000"/>
                </a:solidFill>
                <a:latin typeface="Arial"/>
                <a:ea typeface="Microsoft YaHei"/>
              </a:rPr>
              <a:t>it acts as a urolytic </a:t>
            </a:r>
            <a:r>
              <a:rPr lang="sr-Latn-RS" sz="2400" b="0" strike="noStrike" spc="-1">
                <a:solidFill>
                  <a:srgbClr val="000000"/>
                </a:solidFill>
                <a:latin typeface="Arial"/>
                <a:ea typeface="Microsoft YaHei"/>
              </a:rPr>
              <a:t>. It catalyzes </a:t>
            </a:r>
            <a:r>
              <a:rPr lang="sr-Latn-RS" sz="2400" b="0" strike="noStrike" spc="-1">
                <a:solidFill>
                  <a:srgbClr val="158466"/>
                </a:solidFill>
                <a:latin typeface="Arial"/>
                <a:ea typeface="Microsoft YaHei"/>
              </a:rPr>
              <a:t>the oxidation of AU into allantoin, which is excreted in the urine.</a:t>
            </a:r>
            <a:r>
              <a:rPr lang="sr-Latn-RS" sz="2400" b="0" strike="noStrike" spc="-1">
                <a:solidFill>
                  <a:srgbClr val="000000"/>
                </a:solidFill>
                <a:latin typeface="Arial"/>
                <a:ea typeface="Microsoft YaHei"/>
              </a:rPr>
              <a:t> </a:t>
            </a:r>
            <a:endParaRPr lang="sr-Latn-RS" sz="2400" b="0" strike="noStrike" spc="-1">
              <a:latin typeface="Arial"/>
            </a:endParaRPr>
          </a:p>
          <a:p>
            <a:pPr marL="336600" indent="-335160">
              <a:lnSpc>
                <a:spcPct val="100000"/>
              </a:lnSpc>
              <a:spcBef>
                <a:spcPts val="601"/>
              </a:spcBef>
              <a:buClr>
                <a:srgbClr val="000000"/>
              </a:buClr>
              <a:buFont typeface="Arial"/>
              <a:buChar char="•"/>
            </a:pPr>
            <a:r>
              <a:rPr lang="sr-Latn-RS" sz="2400" b="0" strike="noStrike" spc="-1">
                <a:solidFill>
                  <a:srgbClr val="000000"/>
                </a:solidFill>
                <a:latin typeface="Arial"/>
                <a:ea typeface="Microsoft YaHei"/>
              </a:rPr>
              <a:t>It is used when the patient has severe, tophaceous gout and treatment with xanthine oxidase inhibitors and/or uricosurics did not work, the patient does not tolerate these drugs, or if side effects have occurred, the use of urolitics is indicated.</a:t>
            </a:r>
            <a:endParaRPr lang="sr-Latn-RS" sz="2400" b="0" strike="noStrike" spc="-1">
              <a:latin typeface="Arial"/>
            </a:endParaRPr>
          </a:p>
          <a:p>
            <a:pPr marL="336600" indent="-335160">
              <a:lnSpc>
                <a:spcPct val="100000"/>
              </a:lnSpc>
              <a:spcBef>
                <a:spcPts val="601"/>
              </a:spcBef>
              <a:buClr>
                <a:srgbClr val="000000"/>
              </a:buClr>
              <a:buFont typeface="Arial"/>
              <a:buChar char="•"/>
            </a:pPr>
            <a:r>
              <a:rPr lang="sr-Latn-RS" sz="2400" b="0" strike="noStrike" spc="-1">
                <a:solidFill>
                  <a:srgbClr val="000000"/>
                </a:solidFill>
                <a:latin typeface="Arial"/>
                <a:ea typeface="Microsoft YaHei"/>
              </a:rPr>
              <a:t>Dose 8mg iv infusion/2 weeks</a:t>
            </a:r>
            <a:endParaRPr lang="sr-Latn-RS" sz="2400" b="0" strike="noStrike" spc="-1">
              <a:latin typeface="Arial"/>
            </a:endParaRPr>
          </a:p>
          <a:p>
            <a:pPr marL="336600" indent="-335160">
              <a:lnSpc>
                <a:spcPct val="100000"/>
              </a:lnSpc>
              <a:spcBef>
                <a:spcPts val="601"/>
              </a:spcBef>
              <a:buClr>
                <a:srgbClr val="000000"/>
              </a:buClr>
              <a:buFont typeface="Arial"/>
              <a:buChar char="•"/>
            </a:pPr>
            <a:r>
              <a:rPr lang="sr-Latn-RS" sz="2400" b="0" strike="noStrike" spc="-1">
                <a:solidFill>
                  <a:srgbClr val="000000"/>
                </a:solidFill>
                <a:latin typeface="Arial"/>
                <a:ea typeface="Microsoft YaHei"/>
              </a:rPr>
              <a:t>Necessary premedication with antihistamine and corticosteroid.</a:t>
            </a:r>
            <a:endParaRPr lang="sr-Latn-RS" sz="2400" b="0" strike="noStrike" spc="-1">
              <a:latin typeface="Arial"/>
            </a:endParaRPr>
          </a:p>
          <a:p>
            <a:pPr marL="336600" indent="-335160">
              <a:lnSpc>
                <a:spcPct val="100000"/>
              </a:lnSpc>
              <a:spcBef>
                <a:spcPts val="601"/>
              </a:spcBef>
              <a:buClr>
                <a:srgbClr val="000000"/>
              </a:buClr>
              <a:buFont typeface="Arial"/>
              <a:buChar char="•"/>
            </a:pPr>
            <a:r>
              <a:rPr lang="sr-Latn-RS" sz="2400" b="0" strike="noStrike" spc="-1">
                <a:solidFill>
                  <a:srgbClr val="000000"/>
                </a:solidFill>
                <a:latin typeface="Arial"/>
                <a:ea typeface="Microsoft YaHei"/>
              </a:rPr>
              <a:t>Exacerbation of gout is possible at the beginning of application, which is why anti-inflammatory prophylaxis of arthritis attacks should be carried out for 6 months.</a:t>
            </a:r>
            <a:endParaRPr lang="sr-Latn-RS" sz="2400" b="0" strike="noStrike" spc="-1">
              <a:latin typeface="Arial"/>
            </a:endParaRPr>
          </a:p>
        </p:txBody>
      </p:sp>
      <p:sp>
        <p:nvSpPr>
          <p:cNvPr id="409" name="CustomShape 3"/>
          <p:cNvSpPr/>
          <p:nvPr/>
        </p:nvSpPr>
        <p:spPr>
          <a:xfrm>
            <a:off x="8686800" y="1600200"/>
            <a:ext cx="44640" cy="4494240"/>
          </a:xfrm>
          <a:prstGeom prst="rect">
            <a:avLst/>
          </a:prstGeom>
          <a:noFill/>
          <a:ln>
            <a:noFill/>
          </a:ln>
        </p:spPr>
        <p:style>
          <a:lnRef idx="0">
            <a:scrgbClr r="0" g="0" b="0"/>
          </a:lnRef>
          <a:fillRef idx="0">
            <a:scrgbClr r="0" g="0" b="0"/>
          </a:fillRef>
          <a:effectRef idx="0">
            <a:scrgbClr r="0" g="0" b="0"/>
          </a:effectRef>
          <a:fontRef idx="minor"/>
        </p:style>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14" name="CustomShape 1"/>
          <p:cNvSpPr/>
          <p:nvPr/>
        </p:nvSpPr>
        <p:spPr>
          <a:xfrm>
            <a:off x="457200" y="228600"/>
            <a:ext cx="8228160" cy="1141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sr-Latn-RS" sz="3600" b="0" strike="noStrike" spc="-1">
                <a:solidFill>
                  <a:srgbClr val="000000"/>
                </a:solidFill>
                <a:latin typeface="Arial"/>
                <a:ea typeface="Microsoft YaHei"/>
              </a:rPr>
              <a:t>Biological drugs - new forms of treatment</a:t>
            </a:r>
            <a:endParaRPr lang="sr-Latn-RS" sz="3600" b="0" strike="noStrike" spc="-1">
              <a:latin typeface="Arial"/>
            </a:endParaRPr>
          </a:p>
        </p:txBody>
      </p:sp>
      <p:sp>
        <p:nvSpPr>
          <p:cNvPr id="415" name="CustomShape 2"/>
          <p:cNvSpPr/>
          <p:nvPr/>
        </p:nvSpPr>
        <p:spPr>
          <a:xfrm>
            <a:off x="457200" y="1600200"/>
            <a:ext cx="8075880" cy="44942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marL="336600" indent="-335160">
              <a:lnSpc>
                <a:spcPct val="100000"/>
              </a:lnSpc>
              <a:spcBef>
                <a:spcPts val="499"/>
              </a:spcBef>
              <a:buClr>
                <a:srgbClr val="000000"/>
              </a:buClr>
              <a:buFont typeface="Arial"/>
              <a:buChar char="•"/>
            </a:pPr>
            <a:r>
              <a:rPr lang="sr-Latn-RS" sz="2000" b="0" strike="noStrike" spc="-1">
                <a:solidFill>
                  <a:srgbClr val="000000"/>
                </a:solidFill>
                <a:latin typeface="Arial"/>
                <a:ea typeface="Microsoft YaHei"/>
              </a:rPr>
              <a:t>Etanercept ( </a:t>
            </a:r>
            <a:r>
              <a:rPr lang="sr-Latn-RS" sz="2000" b="0" i="1" strike="noStrike" spc="-1">
                <a:solidFill>
                  <a:srgbClr val="000000"/>
                </a:solidFill>
                <a:latin typeface="Arial"/>
                <a:ea typeface="Microsoft YaHei"/>
              </a:rPr>
              <a:t>Etanercept </a:t>
            </a:r>
            <a:r>
              <a:rPr lang="sr-Latn-RS" sz="2000" b="0" strike="noStrike" spc="-1">
                <a:solidFill>
                  <a:srgbClr val="000000"/>
                </a:solidFill>
                <a:latin typeface="Arial"/>
                <a:ea typeface="Microsoft YaHei"/>
              </a:rPr>
              <a:t>)®, - anti-TNF alpha antagonist that leads to the withdrawal of clinical pathological findings and laboratory findings, including resorption. </a:t>
            </a:r>
            <a:r>
              <a:rPr lang="sr-Latn-RS" sz="2000" b="0" strike="noStrike" spc="-1" baseline="30000">
                <a:solidFill>
                  <a:srgbClr val="000000"/>
                </a:solidFill>
                <a:latin typeface="Arial"/>
                <a:ea typeface="Microsoft YaHei"/>
              </a:rPr>
              <a:t>4, 22</a:t>
            </a:r>
            <a:endParaRPr lang="sr-Latn-RS" sz="2000" b="0" strike="noStrike" spc="-1">
              <a:latin typeface="Arial"/>
            </a:endParaRPr>
          </a:p>
          <a:p>
            <a:pPr marL="336600" indent="-335160">
              <a:lnSpc>
                <a:spcPct val="100000"/>
              </a:lnSpc>
              <a:spcBef>
                <a:spcPts val="499"/>
              </a:spcBef>
              <a:buClr>
                <a:srgbClr val="000000"/>
              </a:buClr>
              <a:buFont typeface="Arial"/>
              <a:buChar char="•"/>
            </a:pPr>
            <a:r>
              <a:rPr lang="sr-Latn-RS" sz="2000" b="0" i="1" strike="noStrike" spc="-1">
                <a:solidFill>
                  <a:srgbClr val="000000"/>
                </a:solidFill>
                <a:latin typeface="Arial"/>
                <a:ea typeface="Microsoft YaHei"/>
              </a:rPr>
              <a:t>Anakinre - </a:t>
            </a:r>
            <a:r>
              <a:rPr lang="sr-Latn-RS" sz="2000" b="0" strike="noStrike" spc="-1">
                <a:solidFill>
                  <a:srgbClr val="000000"/>
                </a:solidFill>
                <a:latin typeface="Arial"/>
                <a:ea typeface="Microsoft YaHei"/>
              </a:rPr>
              <a:t>IL-1 (eng. </a:t>
            </a:r>
            <a:r>
              <a:rPr lang="sr-Latn-RS" sz="2000" b="0" i="1" strike="noStrike" spc="-1">
                <a:solidFill>
                  <a:srgbClr val="000000"/>
                </a:solidFill>
                <a:latin typeface="Arial"/>
                <a:ea typeface="Microsoft YaHei"/>
              </a:rPr>
              <a:t>interleukin </a:t>
            </a:r>
            <a:r>
              <a:rPr lang="sr-Latn-RS" sz="2000" b="0" strike="noStrike" spc="-1">
                <a:solidFill>
                  <a:srgbClr val="000000"/>
                </a:solidFill>
                <a:latin typeface="Arial"/>
                <a:ea typeface="Microsoft YaHei"/>
              </a:rPr>
              <a:t>, IL) receptor antagonists.</a:t>
            </a:r>
            <a:endParaRPr lang="sr-Latn-RS" sz="2000" b="0" strike="noStrike" spc="-1">
              <a:latin typeface="Arial"/>
            </a:endParaRPr>
          </a:p>
        </p:txBody>
      </p:sp>
      <p:sp>
        <p:nvSpPr>
          <p:cNvPr id="416" name="CustomShape 3"/>
          <p:cNvSpPr/>
          <p:nvPr/>
        </p:nvSpPr>
        <p:spPr>
          <a:xfrm>
            <a:off x="4648320" y="1600200"/>
            <a:ext cx="4037040" cy="4494240"/>
          </a:xfrm>
          <a:prstGeom prst="rect">
            <a:avLst/>
          </a:prstGeom>
          <a:noFill/>
          <a:ln>
            <a:noFill/>
          </a:ln>
        </p:spPr>
        <p:style>
          <a:lnRef idx="0">
            <a:scrgbClr r="0" g="0" b="0"/>
          </a:lnRef>
          <a:fillRef idx="0">
            <a:scrgbClr r="0" g="0" b="0"/>
          </a:fillRef>
          <a:effectRef idx="0">
            <a:scrgbClr r="0" g="0" b="0"/>
          </a:effectRef>
          <a:fontRef idx="minor"/>
        </p:style>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17" name="CustomShape 1"/>
          <p:cNvSpPr/>
          <p:nvPr/>
        </p:nvSpPr>
        <p:spPr>
          <a:xfrm>
            <a:off x="457200" y="228600"/>
            <a:ext cx="8228160" cy="41896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sr-Latn-RS" sz="5400" b="0" strike="noStrike" spc="-1">
                <a:solidFill>
                  <a:srgbClr val="FF0000"/>
                </a:solidFill>
                <a:latin typeface="Arial"/>
                <a:ea typeface="Microsoft YaHei"/>
              </a:rPr>
              <a:t>PSEUDOGOUT </a:t>
            </a:r>
            <a:r>
              <a:t/>
            </a:r>
            <a:br/>
            <a:r>
              <a:rPr lang="sr-Latn-RS" sz="5400" b="0" strike="noStrike" spc="-1">
                <a:solidFill>
                  <a:srgbClr val="FF0000"/>
                </a:solidFill>
                <a:latin typeface="Arial"/>
                <a:ea typeface="Microsoft YaHei"/>
              </a:rPr>
              <a:t>(chondrocalcinosis)</a:t>
            </a:r>
            <a:endParaRPr lang="sr-Latn-RS" sz="5400" b="0" strike="noStrike" spc="-1">
              <a:latin typeface="Arial"/>
            </a:endParaRPr>
          </a:p>
        </p:txBody>
      </p:sp>
      <p:sp>
        <p:nvSpPr>
          <p:cNvPr id="418" name="CustomShape 2"/>
          <p:cNvSpPr/>
          <p:nvPr/>
        </p:nvSpPr>
        <p:spPr>
          <a:xfrm rot="10800000">
            <a:off x="230040" y="6102360"/>
            <a:ext cx="8456760" cy="74880"/>
          </a:xfrm>
          <a:prstGeom prst="rect">
            <a:avLst/>
          </a:prstGeom>
          <a:noFill/>
          <a:ln>
            <a:noFill/>
          </a:ln>
        </p:spPr>
        <p:style>
          <a:lnRef idx="0">
            <a:scrgbClr r="0" g="0" b="0"/>
          </a:lnRef>
          <a:fillRef idx="0">
            <a:scrgbClr r="0" g="0" b="0"/>
          </a:fillRef>
          <a:effectRef idx="0">
            <a:scrgbClr r="0" g="0" b="0"/>
          </a:effectRef>
          <a:fontRef idx="minor"/>
        </p:style>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55" name="CustomShape 1"/>
          <p:cNvSpPr/>
          <p:nvPr/>
        </p:nvSpPr>
        <p:spPr>
          <a:xfrm>
            <a:off x="457200" y="914400"/>
            <a:ext cx="8228160" cy="10652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sr-Latn-RS" sz="3600" b="1" strike="noStrike" spc="-1">
                <a:solidFill>
                  <a:srgbClr val="FF0000"/>
                </a:solidFill>
                <a:latin typeface="Arial"/>
                <a:ea typeface="Microsoft YaHei"/>
              </a:rPr>
              <a:t>ARTHRITIS URICA</a:t>
            </a:r>
            <a:endParaRPr lang="sr-Latn-RS" sz="3600" b="0" strike="noStrike" spc="-1">
              <a:latin typeface="Arial"/>
            </a:endParaRPr>
          </a:p>
        </p:txBody>
      </p:sp>
      <p:sp>
        <p:nvSpPr>
          <p:cNvPr id="356" name="CustomShape 2"/>
          <p:cNvSpPr/>
          <p:nvPr/>
        </p:nvSpPr>
        <p:spPr>
          <a:xfrm>
            <a:off x="762120" y="1981080"/>
            <a:ext cx="8380440" cy="53326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marL="341280" indent="-335160">
              <a:lnSpc>
                <a:spcPct val="90000"/>
              </a:lnSpc>
              <a:spcBef>
                <a:spcPts val="700"/>
              </a:spcBef>
            </a:pPr>
            <a:endParaRPr lang="sr-Latn-RS" sz="1800" b="0" strike="noStrike" spc="-1">
              <a:latin typeface="Arial"/>
            </a:endParaRPr>
          </a:p>
          <a:p>
            <a:pPr marL="343080" indent="-335160">
              <a:lnSpc>
                <a:spcPct val="90000"/>
              </a:lnSpc>
              <a:spcBef>
                <a:spcPts val="700"/>
              </a:spcBef>
            </a:pPr>
            <a:r>
              <a:rPr lang="sr-Latn-RS" sz="2800" b="1" strike="noStrike" spc="-1">
                <a:solidFill>
                  <a:srgbClr val="333399"/>
                </a:solidFill>
                <a:latin typeface="Arial"/>
                <a:ea typeface="Microsoft YaHei"/>
              </a:rPr>
              <a:t>Acute arthritis </a:t>
            </a:r>
            <a:r>
              <a:rPr lang="sr-Latn-RS" sz="2800" b="0" strike="noStrike" spc="-1">
                <a:solidFill>
                  <a:srgbClr val="000000"/>
                </a:solidFill>
                <a:latin typeface="Arial"/>
                <a:ea typeface="Microsoft YaHei"/>
              </a:rPr>
              <a:t>caused by deposition of monosodium urate monohydrate crystals in individuals with hyperuratemia.</a:t>
            </a:r>
            <a:endParaRPr lang="sr-Latn-RS" sz="2800" b="0" strike="noStrike" spc="-1">
              <a:latin typeface="Arial"/>
            </a:endParaRPr>
          </a:p>
          <a:p>
            <a:pPr marL="343080" indent="-335160">
              <a:lnSpc>
                <a:spcPct val="90000"/>
              </a:lnSpc>
              <a:spcBef>
                <a:spcPts val="700"/>
              </a:spcBef>
            </a:pPr>
            <a:endParaRPr lang="sr-Latn-RS" sz="2800" b="0" strike="noStrike" spc="-1">
              <a:latin typeface="Arial"/>
            </a:endParaRPr>
          </a:p>
          <a:p>
            <a:pPr marL="343080" indent="-335160">
              <a:lnSpc>
                <a:spcPct val="90000"/>
              </a:lnSpc>
              <a:spcBef>
                <a:spcPts val="700"/>
              </a:spcBef>
            </a:pPr>
            <a:endParaRPr lang="sr-Latn-RS" sz="2800" b="0" strike="noStrike" spc="-1">
              <a:latin typeface="Arial"/>
            </a:endParaRPr>
          </a:p>
          <a:p>
            <a:pPr marL="341280" indent="-335160">
              <a:lnSpc>
                <a:spcPct val="90000"/>
              </a:lnSpc>
              <a:spcBef>
                <a:spcPts val="700"/>
              </a:spcBef>
            </a:pPr>
            <a:endParaRPr lang="sr-Latn-RS" sz="2800" b="0" strike="noStrike" spc="-1">
              <a:latin typeface="Arial"/>
            </a:endParaRPr>
          </a:p>
          <a:p>
            <a:pPr marL="343080" indent="-335160">
              <a:lnSpc>
                <a:spcPct val="90000"/>
              </a:lnSpc>
              <a:spcBef>
                <a:spcPts val="601"/>
              </a:spcBef>
            </a:pPr>
            <a:r>
              <a:rPr lang="sr-Latn-RS" sz="2400" b="0" strike="noStrike" spc="-1">
                <a:solidFill>
                  <a:srgbClr val="000000"/>
                </a:solidFill>
                <a:latin typeface="Arial"/>
                <a:ea typeface="Microsoft YaHei"/>
              </a:rPr>
              <a:t>                                                                                                                                  </a:t>
            </a:r>
            <a:endParaRPr lang="sr-Latn-RS" sz="2400" b="0" strike="noStrike" spc="-1">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19" name="CustomShape 1"/>
          <p:cNvSpPr/>
          <p:nvPr/>
        </p:nvSpPr>
        <p:spPr>
          <a:xfrm>
            <a:off x="457200" y="1062000"/>
            <a:ext cx="8228160" cy="1141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sr-Latn-RS" sz="3600" b="0" strike="noStrike" spc="-1">
                <a:solidFill>
                  <a:srgbClr val="FF0000"/>
                </a:solidFill>
                <a:latin typeface="Arial"/>
                <a:ea typeface="Microsoft YaHei"/>
              </a:rPr>
              <a:t>Pseudogout - clinical picture</a:t>
            </a:r>
            <a:endParaRPr lang="sr-Latn-RS" sz="3600" b="0" strike="noStrike" spc="-1">
              <a:latin typeface="Arial"/>
            </a:endParaRPr>
          </a:p>
        </p:txBody>
      </p:sp>
      <p:sp>
        <p:nvSpPr>
          <p:cNvPr id="420" name="CustomShape 2"/>
          <p:cNvSpPr/>
          <p:nvPr/>
        </p:nvSpPr>
        <p:spPr>
          <a:xfrm>
            <a:off x="609480" y="2209680"/>
            <a:ext cx="8228160" cy="4646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marL="336600" indent="-335160">
              <a:lnSpc>
                <a:spcPct val="100000"/>
              </a:lnSpc>
              <a:spcBef>
                <a:spcPts val="601"/>
              </a:spcBef>
              <a:buClr>
                <a:srgbClr val="000000"/>
              </a:buClr>
              <a:buFont typeface="Arial"/>
              <a:buChar char="•"/>
            </a:pPr>
            <a:r>
              <a:rPr lang="sr-Latn-RS" sz="2400" b="0" strike="noStrike" spc="-1">
                <a:solidFill>
                  <a:srgbClr val="000000"/>
                </a:solidFill>
                <a:latin typeface="Arial"/>
                <a:ea typeface="Microsoft YaHei"/>
              </a:rPr>
              <a:t>Precipitation of Ca pyrophosphate dihydrate crystals</a:t>
            </a:r>
            <a:endParaRPr lang="sr-Latn-RS" sz="2400" b="0" strike="noStrike" spc="-1">
              <a:latin typeface="Arial"/>
            </a:endParaRPr>
          </a:p>
          <a:p>
            <a:pPr marL="336600" indent="-335160">
              <a:lnSpc>
                <a:spcPct val="100000"/>
              </a:lnSpc>
              <a:spcBef>
                <a:spcPts val="601"/>
              </a:spcBef>
              <a:buClr>
                <a:srgbClr val="000000"/>
              </a:buClr>
              <a:buFont typeface="Arial"/>
              <a:buChar char="•"/>
            </a:pPr>
            <a:r>
              <a:rPr lang="sr-Latn-RS" sz="2400" b="0" strike="noStrike" spc="-1">
                <a:solidFill>
                  <a:srgbClr val="000000"/>
                </a:solidFill>
                <a:latin typeface="Arial"/>
                <a:ea typeface="Microsoft YaHei"/>
              </a:rPr>
              <a:t>Men, older people are more likely to suffer</a:t>
            </a:r>
            <a:endParaRPr lang="sr-Latn-RS" sz="2400" b="0" strike="noStrike" spc="-1">
              <a:latin typeface="Arial"/>
            </a:endParaRPr>
          </a:p>
          <a:p>
            <a:pPr marL="336600" indent="-335160">
              <a:lnSpc>
                <a:spcPct val="100000"/>
              </a:lnSpc>
              <a:spcBef>
                <a:spcPts val="601"/>
              </a:spcBef>
              <a:buClr>
                <a:srgbClr val="000000"/>
              </a:buClr>
              <a:buFont typeface="Arial"/>
              <a:buChar char="•"/>
            </a:pPr>
            <a:r>
              <a:rPr lang="sr-Latn-RS" sz="2400" b="0" strike="noStrike" spc="-1">
                <a:solidFill>
                  <a:srgbClr val="000000"/>
                </a:solidFill>
                <a:latin typeface="Arial"/>
                <a:ea typeface="Microsoft YaHei"/>
              </a:rPr>
              <a:t>Acute relapsing arthritis</a:t>
            </a:r>
            <a:endParaRPr lang="sr-Latn-RS" sz="2400" b="0" strike="noStrike" spc="-1">
              <a:latin typeface="Arial"/>
            </a:endParaRPr>
          </a:p>
          <a:p>
            <a:pPr marL="336600" indent="-335160">
              <a:lnSpc>
                <a:spcPct val="100000"/>
              </a:lnSpc>
              <a:spcBef>
                <a:spcPts val="601"/>
              </a:spcBef>
              <a:buClr>
                <a:srgbClr val="000000"/>
              </a:buClr>
              <a:buFont typeface="Arial"/>
              <a:buChar char="•"/>
            </a:pPr>
            <a:r>
              <a:rPr lang="sr-Latn-RS" sz="2400" b="0" strike="noStrike" spc="-1">
                <a:solidFill>
                  <a:srgbClr val="000000"/>
                </a:solidFill>
                <a:latin typeface="Arial"/>
                <a:ea typeface="Microsoft YaHei"/>
              </a:rPr>
              <a:t>Monoarthritis</a:t>
            </a:r>
            <a:endParaRPr lang="sr-Latn-RS" sz="2400" b="0" strike="noStrike" spc="-1">
              <a:latin typeface="Arial"/>
            </a:endParaRPr>
          </a:p>
          <a:p>
            <a:pPr marL="336600" indent="-335160">
              <a:lnSpc>
                <a:spcPct val="100000"/>
              </a:lnSpc>
              <a:spcBef>
                <a:spcPts val="601"/>
              </a:spcBef>
              <a:buClr>
                <a:srgbClr val="000000"/>
              </a:buClr>
              <a:buFont typeface="Arial"/>
              <a:buChar char="•"/>
            </a:pPr>
            <a:r>
              <a:rPr lang="sr-Latn-RS" sz="2400" b="0" strike="noStrike" spc="-1">
                <a:solidFill>
                  <a:srgbClr val="000000"/>
                </a:solidFill>
                <a:latin typeface="Arial"/>
                <a:ea typeface="Microsoft YaHei"/>
              </a:rPr>
              <a:t>Large joints: knee, shoulder, wrist</a:t>
            </a:r>
            <a:endParaRPr lang="sr-Latn-RS" sz="2400" b="0" strike="noStrike" spc="-1">
              <a:latin typeface="Arial"/>
            </a:endParaRPr>
          </a:p>
          <a:p>
            <a:pPr marL="336600" indent="-335160">
              <a:lnSpc>
                <a:spcPct val="100000"/>
              </a:lnSpc>
              <a:spcBef>
                <a:spcPts val="601"/>
              </a:spcBef>
              <a:buClr>
                <a:srgbClr val="000000"/>
              </a:buClr>
              <a:buFont typeface="Arial"/>
              <a:buChar char="•"/>
            </a:pPr>
            <a:r>
              <a:rPr lang="sr-Latn-RS" sz="2400" b="0" strike="noStrike" spc="-1">
                <a:solidFill>
                  <a:srgbClr val="000000"/>
                </a:solidFill>
                <a:latin typeface="Arial"/>
                <a:ea typeface="Microsoft YaHei"/>
              </a:rPr>
              <a:t>Joint: very painful, warm, red, swollen</a:t>
            </a:r>
            <a:endParaRPr lang="sr-Latn-RS" sz="2400" b="0" strike="noStrike" spc="-1">
              <a:latin typeface="Arial"/>
            </a:endParaRPr>
          </a:p>
          <a:p>
            <a:pPr marL="336600" indent="-335160">
              <a:lnSpc>
                <a:spcPct val="100000"/>
              </a:lnSpc>
              <a:spcBef>
                <a:spcPts val="601"/>
              </a:spcBef>
              <a:buClr>
                <a:srgbClr val="000000"/>
              </a:buClr>
              <a:buFont typeface="Arial"/>
              <a:buChar char="•"/>
            </a:pPr>
            <a:r>
              <a:rPr lang="sr-Latn-RS" sz="2400" b="0" strike="noStrike" spc="-1">
                <a:solidFill>
                  <a:srgbClr val="000000"/>
                </a:solidFill>
                <a:latin typeface="Arial"/>
                <a:ea typeface="Microsoft YaHei"/>
              </a:rPr>
              <a:t>Elevated body temperature, non-specific laboratory signs of inflammation</a:t>
            </a:r>
            <a:endParaRPr lang="sr-Latn-RS" sz="2400" b="0" strike="noStrike" spc="-1">
              <a:latin typeface="Arial"/>
            </a:endParaRPr>
          </a:p>
          <a:p>
            <a:pPr marL="336600" indent="-335160">
              <a:lnSpc>
                <a:spcPct val="100000"/>
              </a:lnSpc>
              <a:spcBef>
                <a:spcPts val="601"/>
              </a:spcBef>
              <a:buClr>
                <a:srgbClr val="000000"/>
              </a:buClr>
              <a:buFont typeface="Arial"/>
              <a:buChar char="•"/>
            </a:pPr>
            <a:r>
              <a:rPr lang="sr-Latn-RS" sz="2400" b="0" strike="noStrike" spc="-1">
                <a:solidFill>
                  <a:srgbClr val="000000"/>
                </a:solidFill>
                <a:latin typeface="Arial"/>
                <a:ea typeface="Microsoft YaHei"/>
              </a:rPr>
              <a:t>It lasts a few days - 2 weeks</a:t>
            </a:r>
            <a:endParaRPr lang="sr-Latn-RS" sz="2400" b="0" strike="noStrike" spc="-1">
              <a:latin typeface="Arial"/>
            </a:endParaRPr>
          </a:p>
          <a:p>
            <a:pPr marL="336600" indent="-335160">
              <a:lnSpc>
                <a:spcPct val="100000"/>
              </a:lnSpc>
              <a:spcBef>
                <a:spcPts val="601"/>
              </a:spcBef>
              <a:buClr>
                <a:srgbClr val="000000"/>
              </a:buClr>
              <a:buFont typeface="Arial"/>
              <a:buChar char="•"/>
            </a:pPr>
            <a:r>
              <a:rPr lang="sr-Latn-RS" sz="2400" b="0" strike="noStrike" spc="-1">
                <a:solidFill>
                  <a:srgbClr val="000000"/>
                </a:solidFill>
                <a:latin typeface="Arial"/>
                <a:ea typeface="Microsoft YaHei"/>
              </a:rPr>
              <a:t>Full remission, tendency to relapse</a:t>
            </a:r>
            <a:endParaRPr lang="sr-Latn-RS" sz="2400" b="0" strike="noStrike" spc="-1">
              <a:latin typeface="Arial"/>
            </a:endParaRPr>
          </a:p>
          <a:p>
            <a:pPr marL="343080" indent="-335160">
              <a:lnSpc>
                <a:spcPct val="100000"/>
              </a:lnSpc>
              <a:spcBef>
                <a:spcPts val="601"/>
              </a:spcBef>
            </a:pPr>
            <a:endParaRPr lang="sr-Latn-RS" sz="2400" b="0" strike="noStrike" spc="-1">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21" name="CustomShape 1"/>
          <p:cNvSpPr/>
          <p:nvPr/>
        </p:nvSpPr>
        <p:spPr>
          <a:xfrm>
            <a:off x="457200" y="1062000"/>
            <a:ext cx="8228160" cy="1141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sr-Latn-RS" sz="3600" b="0" strike="noStrike" spc="-1">
                <a:solidFill>
                  <a:srgbClr val="FF0000"/>
                </a:solidFill>
                <a:latin typeface="Arial"/>
                <a:ea typeface="Microsoft YaHei"/>
              </a:rPr>
              <a:t>PSEUDOGYHT-CLINICAL FORMS</a:t>
            </a:r>
            <a:endParaRPr lang="sr-Latn-RS" sz="3600" b="0" strike="noStrike" spc="-1">
              <a:latin typeface="Arial"/>
            </a:endParaRPr>
          </a:p>
        </p:txBody>
      </p:sp>
      <p:sp>
        <p:nvSpPr>
          <p:cNvPr id="422" name="CustomShape 2"/>
          <p:cNvSpPr/>
          <p:nvPr/>
        </p:nvSpPr>
        <p:spPr>
          <a:xfrm>
            <a:off x="457200" y="2287440"/>
            <a:ext cx="8228160" cy="45244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marL="336600" indent="-335160">
              <a:lnSpc>
                <a:spcPct val="100000"/>
              </a:lnSpc>
              <a:spcBef>
                <a:spcPts val="799"/>
              </a:spcBef>
              <a:buClr>
                <a:srgbClr val="000000"/>
              </a:buClr>
              <a:buFont typeface="Arial"/>
              <a:buChar char="•"/>
            </a:pPr>
            <a:r>
              <a:rPr lang="sr-Latn-RS" sz="3200" b="0" strike="noStrike" spc="-1">
                <a:solidFill>
                  <a:srgbClr val="000000"/>
                </a:solidFill>
                <a:latin typeface="Arial"/>
                <a:ea typeface="Microsoft YaHei"/>
              </a:rPr>
              <a:t>Type A pseudogout 25%</a:t>
            </a:r>
            <a:endParaRPr lang="sr-Latn-RS" sz="3200" b="0" strike="noStrike" spc="-1">
              <a:latin typeface="Arial"/>
            </a:endParaRPr>
          </a:p>
          <a:p>
            <a:pPr marL="336600" indent="-335160">
              <a:lnSpc>
                <a:spcPct val="100000"/>
              </a:lnSpc>
              <a:spcBef>
                <a:spcPts val="799"/>
              </a:spcBef>
              <a:buClr>
                <a:srgbClr val="000000"/>
              </a:buClr>
              <a:buFont typeface="Arial"/>
              <a:buChar char="•"/>
            </a:pPr>
            <a:r>
              <a:rPr lang="sr-Latn-RS" sz="3200" b="0" strike="noStrike" spc="-1">
                <a:solidFill>
                  <a:srgbClr val="000000"/>
                </a:solidFill>
                <a:latin typeface="Arial"/>
                <a:ea typeface="Microsoft YaHei"/>
              </a:rPr>
              <a:t>Type B pseudorheumatoid arthritis 5%</a:t>
            </a:r>
            <a:endParaRPr lang="sr-Latn-RS" sz="3200" b="0" strike="noStrike" spc="-1">
              <a:latin typeface="Arial"/>
            </a:endParaRPr>
          </a:p>
          <a:p>
            <a:pPr marL="336600" indent="-335160">
              <a:lnSpc>
                <a:spcPct val="100000"/>
              </a:lnSpc>
              <a:spcBef>
                <a:spcPts val="799"/>
              </a:spcBef>
              <a:buClr>
                <a:srgbClr val="000000"/>
              </a:buClr>
              <a:buFont typeface="Arial"/>
              <a:buChar char="•"/>
            </a:pPr>
            <a:r>
              <a:rPr lang="sr-Latn-RS" sz="3200" b="0" strike="noStrike" spc="-1">
                <a:solidFill>
                  <a:srgbClr val="000000"/>
                </a:solidFill>
                <a:latin typeface="Arial"/>
                <a:ea typeface="Microsoft YaHei"/>
              </a:rPr>
              <a:t>Type C and D pseudarthrosis 50%</a:t>
            </a:r>
            <a:endParaRPr lang="sr-Latn-RS" sz="3200" b="0" strike="noStrike" spc="-1">
              <a:latin typeface="Arial"/>
            </a:endParaRPr>
          </a:p>
          <a:p>
            <a:pPr marL="336600" indent="-335160">
              <a:lnSpc>
                <a:spcPct val="100000"/>
              </a:lnSpc>
              <a:spcBef>
                <a:spcPts val="799"/>
              </a:spcBef>
              <a:buClr>
                <a:srgbClr val="000000"/>
              </a:buClr>
              <a:buFont typeface="Arial"/>
              <a:buChar char="•"/>
            </a:pPr>
            <a:r>
              <a:rPr lang="sr-Latn-RS" sz="3200" b="0" strike="noStrike" spc="-1">
                <a:solidFill>
                  <a:srgbClr val="000000"/>
                </a:solidFill>
                <a:latin typeface="Arial"/>
                <a:ea typeface="Microsoft YaHei"/>
              </a:rPr>
              <a:t>Type E asymptomatic 15%</a:t>
            </a:r>
            <a:endParaRPr lang="sr-Latn-RS" sz="3200" b="0" strike="noStrike" spc="-1">
              <a:latin typeface="Arial"/>
            </a:endParaRPr>
          </a:p>
          <a:p>
            <a:pPr marL="336600" indent="-335160">
              <a:lnSpc>
                <a:spcPct val="100000"/>
              </a:lnSpc>
              <a:spcBef>
                <a:spcPts val="799"/>
              </a:spcBef>
              <a:buClr>
                <a:srgbClr val="000000"/>
              </a:buClr>
              <a:buFont typeface="Arial"/>
              <a:buChar char="•"/>
            </a:pPr>
            <a:r>
              <a:rPr lang="sr-Latn-RS" sz="3200" b="0" strike="noStrike" spc="-1">
                <a:solidFill>
                  <a:srgbClr val="000000"/>
                </a:solidFill>
                <a:latin typeface="Arial"/>
                <a:ea typeface="Microsoft YaHei"/>
              </a:rPr>
              <a:t>Type F pseudoneuropathic joints 5%</a:t>
            </a:r>
            <a:endParaRPr lang="sr-Latn-RS" sz="3200" b="0" strike="noStrike" spc="-1">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23" name="CustomShape 1"/>
          <p:cNvSpPr/>
          <p:nvPr/>
        </p:nvSpPr>
        <p:spPr>
          <a:xfrm>
            <a:off x="457200" y="1066680"/>
            <a:ext cx="8228160" cy="1217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sr-Latn-RS" sz="3600" b="1" strike="noStrike" spc="-1">
                <a:solidFill>
                  <a:srgbClr val="FF0000"/>
                </a:solidFill>
                <a:latin typeface="Arial"/>
                <a:ea typeface="Microsoft YaHei"/>
              </a:rPr>
              <a:t>Diagnosis of pseudogout</a:t>
            </a:r>
            <a:endParaRPr lang="sr-Latn-RS" sz="3600" b="0" strike="noStrike" spc="-1">
              <a:latin typeface="Arial"/>
            </a:endParaRPr>
          </a:p>
        </p:txBody>
      </p:sp>
      <p:sp>
        <p:nvSpPr>
          <p:cNvPr id="424" name="CustomShape 2"/>
          <p:cNvSpPr/>
          <p:nvPr/>
        </p:nvSpPr>
        <p:spPr>
          <a:xfrm>
            <a:off x="685800" y="2514600"/>
            <a:ext cx="8075880" cy="4037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marL="336600" indent="-335160">
              <a:lnSpc>
                <a:spcPct val="100000"/>
              </a:lnSpc>
              <a:spcBef>
                <a:spcPts val="601"/>
              </a:spcBef>
              <a:buClr>
                <a:srgbClr val="000000"/>
              </a:buClr>
              <a:buFont typeface="Arial"/>
              <a:buChar char="•"/>
            </a:pPr>
            <a:r>
              <a:rPr lang="sr-Latn-RS" sz="2400" b="0" strike="noStrike" spc="-1">
                <a:solidFill>
                  <a:srgbClr val="000000"/>
                </a:solidFill>
                <a:latin typeface="Arial"/>
                <a:ea typeface="Microsoft YaHei"/>
              </a:rPr>
              <a:t>Ca pyrophosphate dihydrate crystals and polymorphonuclears in synovial fluid</a:t>
            </a:r>
            <a:endParaRPr lang="sr-Latn-RS" sz="2400" b="0" strike="noStrike" spc="-1">
              <a:latin typeface="Arial"/>
            </a:endParaRPr>
          </a:p>
          <a:p>
            <a:pPr marL="343080" indent="-335160">
              <a:lnSpc>
                <a:spcPct val="100000"/>
              </a:lnSpc>
              <a:spcBef>
                <a:spcPts val="601"/>
              </a:spcBef>
            </a:pPr>
            <a:r>
              <a:rPr lang="sr-Latn-RS" sz="2400" b="0" strike="noStrike" spc="-1">
                <a:solidFill>
                  <a:srgbClr val="000000"/>
                </a:solidFill>
                <a:latin typeface="Arial"/>
                <a:ea typeface="Microsoft YaHei"/>
              </a:rPr>
              <a:t>- Synovial fluid is easier to obtain than in gout (knee), but crystals are harder to see (smaller, paler)</a:t>
            </a:r>
            <a:endParaRPr lang="sr-Latn-RS" sz="2400" b="0" strike="noStrike" spc="-1">
              <a:latin typeface="Arial"/>
            </a:endParaRPr>
          </a:p>
          <a:p>
            <a:pPr marL="336600" indent="-335160">
              <a:lnSpc>
                <a:spcPct val="100000"/>
              </a:lnSpc>
              <a:spcBef>
                <a:spcPts val="601"/>
              </a:spcBef>
              <a:buClr>
                <a:srgbClr val="000000"/>
              </a:buClr>
              <a:buFont typeface="Arial"/>
              <a:buChar char="•"/>
            </a:pPr>
            <a:r>
              <a:rPr lang="sr-Latn-RS" sz="2400" b="0" strike="noStrike" spc="-1">
                <a:solidFill>
                  <a:srgbClr val="000000"/>
                </a:solidFill>
                <a:latin typeface="Arial"/>
                <a:ea typeface="Microsoft YaHei"/>
              </a:rPr>
              <a:t>Radiological examination of the affected joint: specific finding of chondrocalcinosis (calcification of cartilage - deposits of calcium pyrophosphate)</a:t>
            </a:r>
            <a:endParaRPr lang="sr-Latn-RS" sz="2400" b="0" strike="noStrike" spc="-1">
              <a:latin typeface="Arial"/>
            </a:endParaRPr>
          </a:p>
          <a:p>
            <a:pPr marL="343080" indent="-335160">
              <a:lnSpc>
                <a:spcPct val="100000"/>
              </a:lnSpc>
              <a:spcBef>
                <a:spcPts val="601"/>
              </a:spcBef>
            </a:pPr>
            <a:r>
              <a:rPr lang="sr-Latn-RS" sz="2400" b="0" strike="noStrike" spc="-1">
                <a:solidFill>
                  <a:srgbClr val="000000"/>
                </a:solidFill>
                <a:latin typeface="Arial"/>
                <a:ea typeface="Microsoft YaHei"/>
              </a:rPr>
              <a:t>- Chondrocalcinosis is seen on radiography of the joint as a thin white line parallel to or below the surface of the joint cartilage</a:t>
            </a:r>
            <a:r>
              <a:rPr lang="sr-Latn-RS" sz="2400" b="0" strike="noStrike" spc="-1">
                <a:solidFill>
                  <a:srgbClr val="FFFFFF"/>
                </a:solidFill>
                <a:latin typeface="Arial"/>
                <a:ea typeface="Microsoft YaHei"/>
              </a:rPr>
              <a:t> </a:t>
            </a:r>
            <a:endParaRPr lang="sr-Latn-RS" sz="2400" b="0" strike="noStrike" spc="-1">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25" name="CustomShape 1"/>
          <p:cNvSpPr/>
          <p:nvPr/>
        </p:nvSpPr>
        <p:spPr>
          <a:xfrm>
            <a:off x="380880" y="152280"/>
            <a:ext cx="8228160" cy="1141560"/>
          </a:xfrm>
          <a:prstGeom prst="rect">
            <a:avLst/>
          </a:prstGeom>
          <a:noFill/>
          <a:ln>
            <a:noFill/>
          </a:ln>
        </p:spPr>
        <p:style>
          <a:lnRef idx="0">
            <a:scrgbClr r="0" g="0" b="0"/>
          </a:lnRef>
          <a:fillRef idx="0">
            <a:scrgbClr r="0" g="0" b="0"/>
          </a:fillRef>
          <a:effectRef idx="0">
            <a:scrgbClr r="0" g="0" b="0"/>
          </a:effectRef>
          <a:fontRef idx="minor"/>
        </p:style>
      </p:sp>
      <p:pic>
        <p:nvPicPr>
          <p:cNvPr id="426" name="Picture 3"/>
          <p:cNvPicPr/>
          <p:nvPr/>
        </p:nvPicPr>
        <p:blipFill>
          <a:blip r:embed="rId3"/>
          <a:stretch/>
        </p:blipFill>
        <p:spPr>
          <a:xfrm>
            <a:off x="720000" y="1314360"/>
            <a:ext cx="2068560" cy="1997280"/>
          </a:xfrm>
          <a:prstGeom prst="rect">
            <a:avLst/>
          </a:prstGeom>
          <a:ln>
            <a:noFill/>
          </a:ln>
        </p:spPr>
      </p:pic>
      <p:pic>
        <p:nvPicPr>
          <p:cNvPr id="427" name="Picture 4"/>
          <p:cNvPicPr/>
          <p:nvPr/>
        </p:nvPicPr>
        <p:blipFill>
          <a:blip r:embed="rId4"/>
          <a:stretch/>
        </p:blipFill>
        <p:spPr>
          <a:xfrm>
            <a:off x="373320" y="3888000"/>
            <a:ext cx="2794320" cy="2163960"/>
          </a:xfrm>
          <a:prstGeom prst="rect">
            <a:avLst/>
          </a:prstGeom>
          <a:ln>
            <a:noFill/>
          </a:ln>
        </p:spPr>
      </p:pic>
      <p:pic>
        <p:nvPicPr>
          <p:cNvPr id="428" name="Picture 5"/>
          <p:cNvPicPr/>
          <p:nvPr/>
        </p:nvPicPr>
        <p:blipFill>
          <a:blip r:embed="rId5"/>
          <a:stretch/>
        </p:blipFill>
        <p:spPr>
          <a:xfrm>
            <a:off x="4572000" y="2133720"/>
            <a:ext cx="4341960" cy="4265640"/>
          </a:xfrm>
          <a:prstGeom prst="rect">
            <a:avLst/>
          </a:prstGeom>
          <a:ln>
            <a:noFill/>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29" name="CustomShape 1"/>
          <p:cNvSpPr/>
          <p:nvPr/>
        </p:nvSpPr>
        <p:spPr>
          <a:xfrm>
            <a:off x="457200" y="1066680"/>
            <a:ext cx="8228160" cy="9129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sr-Latn-RS" sz="4100" b="0" strike="noStrike" spc="-1">
                <a:solidFill>
                  <a:srgbClr val="FF0000"/>
                </a:solidFill>
                <a:latin typeface="Arial"/>
                <a:ea typeface="Microsoft YaHei"/>
              </a:rPr>
              <a:t>TREATMENT OF PSEUDOGOUTH</a:t>
            </a:r>
            <a:endParaRPr lang="sr-Latn-RS" sz="4100" b="0" strike="noStrike" spc="-1">
              <a:latin typeface="Arial"/>
            </a:endParaRPr>
          </a:p>
        </p:txBody>
      </p:sp>
      <p:sp>
        <p:nvSpPr>
          <p:cNvPr id="430" name="CustomShape 2"/>
          <p:cNvSpPr/>
          <p:nvPr/>
        </p:nvSpPr>
        <p:spPr>
          <a:xfrm>
            <a:off x="762120" y="2057400"/>
            <a:ext cx="8151840" cy="38847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marL="343080" indent="-335160">
              <a:lnSpc>
                <a:spcPct val="90000"/>
              </a:lnSpc>
              <a:spcBef>
                <a:spcPts val="700"/>
              </a:spcBef>
            </a:pPr>
            <a:r>
              <a:rPr lang="sr-Latn-RS" sz="2800" b="1" strike="noStrike" spc="-1">
                <a:solidFill>
                  <a:srgbClr val="000000"/>
                </a:solidFill>
                <a:latin typeface="Arial"/>
                <a:ea typeface="Microsoft YaHei"/>
              </a:rPr>
              <a:t>NSAIDs</a:t>
            </a:r>
            <a:endParaRPr lang="sr-Latn-RS" sz="2800" b="0" strike="noStrike" spc="-1">
              <a:latin typeface="Arial"/>
            </a:endParaRPr>
          </a:p>
          <a:p>
            <a:pPr marL="343080" indent="-335160">
              <a:lnSpc>
                <a:spcPct val="90000"/>
              </a:lnSpc>
              <a:spcBef>
                <a:spcPts val="700"/>
              </a:spcBef>
            </a:pPr>
            <a:r>
              <a:rPr lang="sr-Latn-RS" sz="2800" b="1" strike="noStrike" spc="-1">
                <a:solidFill>
                  <a:srgbClr val="000000"/>
                </a:solidFill>
                <a:latin typeface="Arial"/>
                <a:ea typeface="Microsoft YaHei"/>
              </a:rPr>
              <a:t>GK local</a:t>
            </a:r>
            <a:endParaRPr lang="sr-Latn-RS" sz="2800" b="0" strike="noStrike" spc="-1">
              <a:latin typeface="Arial"/>
            </a:endParaRPr>
          </a:p>
          <a:p>
            <a:pPr marL="343080" indent="-335160">
              <a:lnSpc>
                <a:spcPct val="90000"/>
              </a:lnSpc>
              <a:spcBef>
                <a:spcPts val="799"/>
              </a:spcBef>
            </a:pPr>
            <a:r>
              <a:rPr lang="sr-Latn-RS" sz="2800" b="0" strike="noStrike" spc="-1">
                <a:solidFill>
                  <a:srgbClr val="000000"/>
                </a:solidFill>
                <a:latin typeface="Arial"/>
                <a:ea typeface="Microsoft YaHei"/>
              </a:rPr>
              <a:t> </a:t>
            </a:r>
            <a:r>
              <a:rPr lang="sr-Latn-RS" sz="3200" b="0" strike="noStrike" spc="-1">
                <a:solidFill>
                  <a:srgbClr val="000000"/>
                </a:solidFill>
                <a:latin typeface="Arial"/>
                <a:ea typeface="Microsoft YaHei"/>
              </a:rPr>
              <a:t>Physical therapy</a:t>
            </a:r>
            <a:endParaRPr lang="sr-Latn-RS" sz="3200" b="0" strike="noStrike" spc="-1">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1" name="CustomShape 1"/>
          <p:cNvSpPr/>
          <p:nvPr/>
        </p:nvSpPr>
        <p:spPr>
          <a:xfrm>
            <a:off x="685800" y="2130480"/>
            <a:ext cx="7770960" cy="1468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sr-Latn-RS" sz="4800" b="1" strike="noStrike" spc="-1">
                <a:solidFill>
                  <a:srgbClr val="002060"/>
                </a:solidFill>
                <a:latin typeface="Arial"/>
                <a:ea typeface="Microsoft YaHei"/>
              </a:rPr>
              <a:t>OSTEOPOROSIS</a:t>
            </a:r>
            <a:endParaRPr lang="sr-Latn-RS" sz="4800" b="0" strike="noStrike" spc="-1">
              <a:latin typeface="Arial"/>
            </a:endParaRPr>
          </a:p>
        </p:txBody>
      </p:sp>
      <p:sp>
        <p:nvSpPr>
          <p:cNvPr id="432" name="CustomShape 2"/>
          <p:cNvSpPr/>
          <p:nvPr/>
        </p:nvSpPr>
        <p:spPr>
          <a:xfrm>
            <a:off x="838080" y="3886200"/>
            <a:ext cx="7161480" cy="1751040"/>
          </a:xfrm>
          <a:prstGeom prst="rect">
            <a:avLst/>
          </a:prstGeom>
          <a:noFill/>
          <a:ln>
            <a:noFill/>
          </a:ln>
        </p:spPr>
        <p:style>
          <a:lnRef idx="0">
            <a:scrgbClr r="0" g="0" b="0"/>
          </a:lnRef>
          <a:fillRef idx="0">
            <a:scrgbClr r="0" g="0" b="0"/>
          </a:fillRef>
          <a:effectRef idx="0">
            <a:scrgbClr r="0" g="0" b="0"/>
          </a:effectRef>
          <a:fontRef idx="minor"/>
        </p:style>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3" name="CustomShape 1"/>
          <p:cNvSpPr/>
          <p:nvPr/>
        </p:nvSpPr>
        <p:spPr>
          <a:xfrm>
            <a:off x="457200" y="228600"/>
            <a:ext cx="8228160" cy="1141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sr-Latn-RS" sz="3600" b="0" strike="noStrike" spc="-1">
                <a:solidFill>
                  <a:srgbClr val="000000"/>
                </a:solidFill>
                <a:latin typeface="Arial"/>
                <a:ea typeface="Microsoft YaHei"/>
              </a:rPr>
              <a:t>ANATOMICAL STRUCTURE OF BONES</a:t>
            </a:r>
            <a:endParaRPr lang="sr-Latn-RS" sz="3600" b="0" strike="noStrike" spc="-1">
              <a:latin typeface="Arial"/>
            </a:endParaRPr>
          </a:p>
        </p:txBody>
      </p:sp>
      <p:sp>
        <p:nvSpPr>
          <p:cNvPr id="434" name="CustomShape 2"/>
          <p:cNvSpPr/>
          <p:nvPr/>
        </p:nvSpPr>
        <p:spPr>
          <a:xfrm>
            <a:off x="1062000" y="1766880"/>
            <a:ext cx="8080560" cy="50896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a:lnSpc>
                <a:spcPct val="80000"/>
              </a:lnSpc>
              <a:spcBef>
                <a:spcPts val="700"/>
              </a:spcBef>
            </a:pPr>
            <a:r>
              <a:rPr lang="sr-Latn-RS" sz="2800" b="1" u="sng" strike="noStrike" spc="-1">
                <a:solidFill>
                  <a:srgbClr val="000000"/>
                </a:solidFill>
                <a:uFillTx/>
                <a:latin typeface="Arial"/>
                <a:ea typeface="Microsoft YaHei"/>
              </a:rPr>
              <a:t>CORTICAL BONE (COMPACT)</a:t>
            </a:r>
            <a:endParaRPr lang="sr-Latn-RS" sz="2800" b="0" strike="noStrike" spc="-1">
              <a:latin typeface="Arial"/>
            </a:endParaRPr>
          </a:p>
          <a:p>
            <a:pPr>
              <a:lnSpc>
                <a:spcPct val="80000"/>
              </a:lnSpc>
              <a:spcBef>
                <a:spcPts val="700"/>
              </a:spcBef>
            </a:pPr>
            <a:endParaRPr lang="sr-Latn-RS" sz="2800" b="0" strike="noStrike" spc="-1">
              <a:latin typeface="Arial"/>
            </a:endParaRPr>
          </a:p>
          <a:p>
            <a:pPr marL="216000" indent="-214920">
              <a:lnSpc>
                <a:spcPct val="80000"/>
              </a:lnSpc>
              <a:spcBef>
                <a:spcPts val="700"/>
              </a:spcBef>
              <a:buClr>
                <a:srgbClr val="000000"/>
              </a:buClr>
              <a:buFont typeface="Times New Roman"/>
              <a:buAutoNum type="arabicPeriod"/>
            </a:pPr>
            <a:r>
              <a:rPr lang="sr-Latn-RS" sz="2800" b="1" u="sng" strike="noStrike" spc="-1">
                <a:solidFill>
                  <a:srgbClr val="000000"/>
                </a:solidFill>
                <a:uFillTx/>
                <a:latin typeface="Arial"/>
                <a:ea typeface="Microsoft YaHei"/>
              </a:rPr>
              <a:t>In long bones, around the medullary canal</a:t>
            </a:r>
            <a:endParaRPr lang="sr-Latn-RS" sz="2800" b="0" strike="noStrike" spc="-1">
              <a:latin typeface="Arial"/>
            </a:endParaRPr>
          </a:p>
          <a:p>
            <a:pPr marL="216000" indent="-214920">
              <a:lnSpc>
                <a:spcPct val="80000"/>
              </a:lnSpc>
              <a:spcBef>
                <a:spcPts val="700"/>
              </a:spcBef>
              <a:buClr>
                <a:srgbClr val="000000"/>
              </a:buClr>
              <a:buFont typeface="Times New Roman"/>
              <a:buAutoNum type="arabicPeriod"/>
            </a:pPr>
            <a:r>
              <a:rPr lang="sr-Latn-RS" sz="2800" b="1" u="sng" strike="noStrike" spc="-1">
                <a:solidFill>
                  <a:srgbClr val="000000"/>
                </a:solidFill>
                <a:uFillTx/>
                <a:latin typeface="Arial"/>
                <a:ea typeface="Microsoft YaHei"/>
              </a:rPr>
              <a:t>Structure - osteons: a system of anastomosed Haversian canals through which blood vessels, lymphatic vessels and nerves pass, surrounded by bone lamellae and interstitial bone</a:t>
            </a:r>
            <a:endParaRPr lang="sr-Latn-RS" sz="2800" b="0" strike="noStrike" spc="-1">
              <a:latin typeface="Arial"/>
            </a:endParaRPr>
          </a:p>
          <a:p>
            <a:pPr marL="216000" indent="-214920">
              <a:lnSpc>
                <a:spcPct val="80000"/>
              </a:lnSpc>
              <a:spcBef>
                <a:spcPts val="700"/>
              </a:spcBef>
              <a:buClr>
                <a:srgbClr val="000000"/>
              </a:buClr>
              <a:buFont typeface="Times New Roman"/>
              <a:buAutoNum type="arabicPeriod"/>
            </a:pPr>
            <a:r>
              <a:rPr lang="sr-Latn-RS" sz="2800" b="1" u="sng" strike="noStrike" spc="-1">
                <a:solidFill>
                  <a:srgbClr val="000000"/>
                </a:solidFill>
                <a:uFillTx/>
                <a:latin typeface="Arial"/>
                <a:ea typeface="Microsoft YaHei"/>
              </a:rPr>
              <a:t>Poor in cells (osteocytes)</a:t>
            </a:r>
            <a:endParaRPr lang="sr-Latn-RS" sz="2800" b="0" strike="noStrike" spc="-1">
              <a:latin typeface="Arial"/>
            </a:endParaRPr>
          </a:p>
          <a:p>
            <a:pPr marL="216000" indent="-214920">
              <a:lnSpc>
                <a:spcPct val="80000"/>
              </a:lnSpc>
              <a:spcBef>
                <a:spcPts val="700"/>
              </a:spcBef>
              <a:buClr>
                <a:srgbClr val="000000"/>
              </a:buClr>
              <a:buFont typeface="Times New Roman"/>
              <a:buAutoNum type="arabicPeriod"/>
            </a:pPr>
            <a:r>
              <a:rPr lang="sr-Latn-RS" sz="2800" b="1" u="sng" strike="noStrike" spc="-1">
                <a:solidFill>
                  <a:srgbClr val="000000"/>
                </a:solidFill>
                <a:uFillTx/>
                <a:latin typeface="Arial"/>
                <a:ea typeface="Microsoft YaHei"/>
              </a:rPr>
              <a:t>Metabolism is of low intensity</a:t>
            </a:r>
            <a:endParaRPr lang="sr-Latn-RS" sz="2800" b="0" strike="noStrike" spc="-1">
              <a:latin typeface="Arial"/>
            </a:endParaRPr>
          </a:p>
          <a:p>
            <a:pPr marL="216000" indent="-214920">
              <a:lnSpc>
                <a:spcPct val="80000"/>
              </a:lnSpc>
              <a:spcBef>
                <a:spcPts val="700"/>
              </a:spcBef>
              <a:buClr>
                <a:srgbClr val="000000"/>
              </a:buClr>
              <a:buFont typeface="Times New Roman"/>
              <a:buAutoNum type="arabicPeriod"/>
            </a:pPr>
            <a:endParaRPr lang="sr-Latn-RS" sz="2800" b="0" strike="noStrike" spc="-1">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5" name="CustomShape 1"/>
          <p:cNvSpPr/>
          <p:nvPr/>
        </p:nvSpPr>
        <p:spPr>
          <a:xfrm>
            <a:off x="457200" y="228600"/>
            <a:ext cx="8228160" cy="1141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sr-Latn-RS" sz="3600" b="0" strike="noStrike" spc="-1">
                <a:solidFill>
                  <a:srgbClr val="000000"/>
                </a:solidFill>
                <a:latin typeface="Arial"/>
                <a:ea typeface="Microsoft YaHei"/>
              </a:rPr>
              <a:t>ANATOMICAL STRUCTURE OF BONES</a:t>
            </a:r>
            <a:endParaRPr lang="sr-Latn-RS" sz="3600" b="0" strike="noStrike" spc="-1">
              <a:latin typeface="Arial"/>
            </a:endParaRPr>
          </a:p>
        </p:txBody>
      </p:sp>
      <p:sp>
        <p:nvSpPr>
          <p:cNvPr id="436" name="CustomShape 2"/>
          <p:cNvSpPr/>
          <p:nvPr/>
        </p:nvSpPr>
        <p:spPr>
          <a:xfrm>
            <a:off x="838080" y="1752480"/>
            <a:ext cx="7851960" cy="48610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marL="343080" indent="-335160">
              <a:lnSpc>
                <a:spcPct val="100000"/>
              </a:lnSpc>
              <a:spcBef>
                <a:spcPts val="700"/>
              </a:spcBef>
            </a:pPr>
            <a:r>
              <a:rPr lang="sr-Latn-RS" sz="2800" b="0" strike="noStrike" spc="-1">
                <a:solidFill>
                  <a:srgbClr val="000000"/>
                </a:solidFill>
                <a:latin typeface="Arial"/>
                <a:ea typeface="Microsoft YaHei"/>
              </a:rPr>
              <a:t>2. TRABECULAR BONE (SPONGIOSIS)</a:t>
            </a:r>
            <a:endParaRPr lang="sr-Latn-RS" sz="2800" b="0" strike="noStrike" spc="-1">
              <a:latin typeface="Arial"/>
            </a:endParaRPr>
          </a:p>
          <a:p>
            <a:pPr marL="343080" indent="-335160">
              <a:lnSpc>
                <a:spcPct val="100000"/>
              </a:lnSpc>
              <a:spcBef>
                <a:spcPts val="700"/>
              </a:spcBef>
            </a:pPr>
            <a:endParaRPr lang="sr-Latn-RS" sz="2800" b="0" strike="noStrike" spc="-1">
              <a:latin typeface="Arial"/>
            </a:endParaRPr>
          </a:p>
          <a:p>
            <a:pPr marL="343080" indent="-335160">
              <a:lnSpc>
                <a:spcPct val="100000"/>
              </a:lnSpc>
              <a:spcBef>
                <a:spcPts val="700"/>
              </a:spcBef>
            </a:pPr>
            <a:r>
              <a:rPr lang="sr-Latn-RS" sz="2800" b="0" strike="noStrike" spc="-1">
                <a:solidFill>
                  <a:srgbClr val="000000"/>
                </a:solidFill>
                <a:latin typeface="Arial"/>
                <a:ea typeface="Microsoft YaHei"/>
              </a:rPr>
              <a:t>In flat bones and spinal vertebrae</a:t>
            </a:r>
            <a:endParaRPr lang="sr-Latn-RS" sz="2800" b="0" strike="noStrike" spc="-1">
              <a:latin typeface="Arial"/>
            </a:endParaRPr>
          </a:p>
          <a:p>
            <a:pPr marL="343080" indent="-335160">
              <a:lnSpc>
                <a:spcPct val="100000"/>
              </a:lnSpc>
              <a:spcBef>
                <a:spcPts val="700"/>
              </a:spcBef>
            </a:pPr>
            <a:r>
              <a:rPr lang="sr-Latn-RS" sz="2800" b="0" strike="noStrike" spc="-1">
                <a:solidFill>
                  <a:srgbClr val="000000"/>
                </a:solidFill>
                <a:latin typeface="Arial"/>
                <a:ea typeface="Microsoft YaHei"/>
              </a:rPr>
              <a:t>Gtađa: three-dimensionally arranged bone trabecules</a:t>
            </a:r>
            <a:endParaRPr lang="sr-Latn-RS" sz="2800" b="0" strike="noStrike" spc="-1">
              <a:latin typeface="Arial"/>
            </a:endParaRPr>
          </a:p>
          <a:p>
            <a:pPr marL="343080" indent="-335160">
              <a:lnSpc>
                <a:spcPct val="100000"/>
              </a:lnSpc>
              <a:spcBef>
                <a:spcPts val="700"/>
              </a:spcBef>
            </a:pPr>
            <a:r>
              <a:rPr lang="sr-Latn-RS" sz="2800" b="0" strike="noStrike" spc="-1">
                <a:solidFill>
                  <a:srgbClr val="000000"/>
                </a:solidFill>
                <a:latin typeface="Arial"/>
                <a:ea typeface="Microsoft YaHei"/>
              </a:rPr>
              <a:t>Rich in cells (OK, OB)</a:t>
            </a:r>
            <a:endParaRPr lang="sr-Latn-RS" sz="2800" b="0" strike="noStrike" spc="-1">
              <a:latin typeface="Arial"/>
            </a:endParaRPr>
          </a:p>
          <a:p>
            <a:pPr marL="343080" indent="-335160">
              <a:lnSpc>
                <a:spcPct val="100000"/>
              </a:lnSpc>
              <a:spcBef>
                <a:spcPts val="700"/>
              </a:spcBef>
            </a:pPr>
            <a:r>
              <a:rPr lang="sr-Latn-RS" sz="2800" b="0" strike="noStrike" spc="-1">
                <a:solidFill>
                  <a:srgbClr val="000000"/>
                </a:solidFill>
                <a:latin typeface="Arial"/>
                <a:ea typeface="Microsoft YaHei"/>
              </a:rPr>
              <a:t>Intensive metabolism</a:t>
            </a:r>
            <a:endParaRPr lang="sr-Latn-RS" sz="2800" b="0" strike="noStrike" spc="-1">
              <a:latin typeface="Arial"/>
            </a:endParaRPr>
          </a:p>
          <a:p>
            <a:pPr marL="343080" indent="-335160">
              <a:lnSpc>
                <a:spcPct val="100000"/>
              </a:lnSpc>
              <a:spcBef>
                <a:spcPts val="700"/>
              </a:spcBef>
            </a:pPr>
            <a:endParaRPr lang="sr-Latn-RS" sz="2800" b="0" strike="noStrike" spc="-1">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7" name="CustomShape 1"/>
          <p:cNvSpPr/>
          <p:nvPr/>
        </p:nvSpPr>
        <p:spPr>
          <a:xfrm>
            <a:off x="457200" y="152280"/>
            <a:ext cx="8685360" cy="836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endParaRPr lang="sr-Latn-RS" sz="1800" b="0" strike="noStrike" spc="-1">
              <a:solidFill>
                <a:srgbClr val="D62E4E"/>
              </a:solidFill>
              <a:latin typeface="Arial"/>
            </a:endParaRPr>
          </a:p>
          <a:p>
            <a:pPr algn="ctr">
              <a:lnSpc>
                <a:spcPct val="100000"/>
              </a:lnSpc>
            </a:pPr>
            <a:endParaRPr lang="sr-Latn-RS" sz="1800" b="0" strike="noStrike" spc="-1">
              <a:solidFill>
                <a:srgbClr val="D62E4E"/>
              </a:solidFill>
              <a:latin typeface="Arial"/>
            </a:endParaRPr>
          </a:p>
          <a:p>
            <a:pPr algn="ctr">
              <a:lnSpc>
                <a:spcPct val="100000"/>
              </a:lnSpc>
            </a:pPr>
            <a:endParaRPr lang="sr-Latn-RS" sz="1800" b="0" strike="noStrike" spc="-1">
              <a:solidFill>
                <a:srgbClr val="D62E4E"/>
              </a:solidFill>
              <a:latin typeface="Arial"/>
            </a:endParaRPr>
          </a:p>
          <a:p>
            <a:pPr algn="ctr">
              <a:lnSpc>
                <a:spcPct val="100000"/>
              </a:lnSpc>
            </a:pPr>
            <a:r>
              <a:rPr lang="sr-Latn-RS" sz="3200" b="0" strike="noStrike" spc="-1">
                <a:solidFill>
                  <a:srgbClr val="D62E4E"/>
                </a:solidFill>
                <a:latin typeface="Arial"/>
                <a:ea typeface="Microsoft YaHei"/>
              </a:rPr>
              <a:t>Bone remodeling units (BRUs)</a:t>
            </a:r>
            <a:endParaRPr lang="sr-Latn-RS" sz="3200" b="0" strike="noStrike" spc="-1">
              <a:solidFill>
                <a:srgbClr val="D62E4E"/>
              </a:solidFill>
              <a:latin typeface="Arial"/>
            </a:endParaRPr>
          </a:p>
        </p:txBody>
      </p:sp>
      <p:sp>
        <p:nvSpPr>
          <p:cNvPr id="438" name="CustomShape 2"/>
          <p:cNvSpPr/>
          <p:nvPr/>
        </p:nvSpPr>
        <p:spPr>
          <a:xfrm>
            <a:off x="648000" y="1656000"/>
            <a:ext cx="8037360" cy="44686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marL="272880" indent="-265320">
              <a:lnSpc>
                <a:spcPct val="105000"/>
              </a:lnSpc>
              <a:spcBef>
                <a:spcPts val="624"/>
              </a:spcBef>
              <a:spcAft>
                <a:spcPts val="1001"/>
              </a:spcAft>
            </a:pPr>
            <a:r>
              <a:rPr lang="sr-Latn-RS" sz="2500" b="0" strike="noStrike" spc="-1">
                <a:solidFill>
                  <a:srgbClr val="000000"/>
                </a:solidFill>
                <a:latin typeface="Arial"/>
                <a:ea typeface="Microsoft YaHei"/>
              </a:rPr>
              <a:t>Bone metabolism always begins at focal points on the bone surface = BRU</a:t>
            </a:r>
            <a:endParaRPr lang="sr-Latn-RS" sz="2500" b="0" strike="noStrike" spc="-1">
              <a:latin typeface="Arial"/>
            </a:endParaRPr>
          </a:p>
          <a:p>
            <a:pPr marL="272880" indent="-265320">
              <a:lnSpc>
                <a:spcPct val="105000"/>
              </a:lnSpc>
              <a:spcBef>
                <a:spcPts val="624"/>
              </a:spcBef>
              <a:spcAft>
                <a:spcPts val="1001"/>
              </a:spcAft>
            </a:pPr>
            <a:r>
              <a:rPr lang="sr-Latn-RS" sz="2500" b="0" strike="noStrike" spc="-1">
                <a:solidFill>
                  <a:srgbClr val="FF0000"/>
                </a:solidFill>
                <a:latin typeface="Arial"/>
                <a:ea typeface="Microsoft YaHei"/>
              </a:rPr>
              <a:t>Bone remodeling units (BRU) are places where resorption and formation of new bone with mineralization takes place; processes are in equilibrium.</a:t>
            </a:r>
            <a:endParaRPr lang="sr-Latn-RS" sz="2500" b="0" strike="noStrike" spc="-1">
              <a:latin typeface="Arial"/>
            </a:endParaRPr>
          </a:p>
          <a:p>
            <a:pPr marL="272880" indent="-265320">
              <a:lnSpc>
                <a:spcPct val="105000"/>
              </a:lnSpc>
              <a:spcBef>
                <a:spcPts val="624"/>
              </a:spcBef>
              <a:spcAft>
                <a:spcPts val="1001"/>
              </a:spcAft>
            </a:pPr>
            <a:r>
              <a:rPr lang="sr-Latn-RS" sz="2500" b="0" strike="noStrike" spc="-1">
                <a:solidFill>
                  <a:srgbClr val="000000"/>
                </a:solidFill>
                <a:latin typeface="Arial"/>
                <a:ea typeface="Microsoft YaHei"/>
              </a:rPr>
              <a:t>-10% of the total bone surface undergoes active remodeling at any time</a:t>
            </a:r>
            <a:endParaRPr lang="sr-Latn-RS" sz="2500" b="0" strike="noStrike" spc="-1">
              <a:latin typeface="Arial"/>
            </a:endParaRPr>
          </a:p>
          <a:p>
            <a:pPr marL="272880" indent="-265320">
              <a:lnSpc>
                <a:spcPct val="105000"/>
              </a:lnSpc>
              <a:spcBef>
                <a:spcPts val="624"/>
              </a:spcBef>
              <a:spcAft>
                <a:spcPts val="1001"/>
              </a:spcAft>
            </a:pPr>
            <a:r>
              <a:rPr lang="sr-Latn-RS" sz="2500" b="0" strike="noStrike" spc="-1">
                <a:solidFill>
                  <a:srgbClr val="000000"/>
                </a:solidFill>
                <a:latin typeface="Arial"/>
                <a:ea typeface="Microsoft YaHei"/>
              </a:rPr>
              <a:t>Total bone metabolism represents the cumulative effect of many BRUs.</a:t>
            </a:r>
            <a:endParaRPr lang="sr-Latn-RS" sz="2500" b="0" strike="noStrike" spc="-1">
              <a:latin typeface="Arial"/>
            </a:endParaRPr>
          </a:p>
          <a:p>
            <a:pPr marL="272880" indent="-265320">
              <a:lnSpc>
                <a:spcPct val="105000"/>
              </a:lnSpc>
              <a:spcBef>
                <a:spcPts val="624"/>
              </a:spcBef>
              <a:spcAft>
                <a:spcPts val="1001"/>
              </a:spcAft>
            </a:pPr>
            <a:endParaRPr lang="sr-Latn-RS" sz="2500" b="0" strike="noStrike" spc="-1">
              <a:latin typeface="Arial"/>
            </a:endParaRPr>
          </a:p>
          <a:p>
            <a:pPr marL="271440" indent="-265320">
              <a:lnSpc>
                <a:spcPct val="80000"/>
              </a:lnSpc>
              <a:spcBef>
                <a:spcPts val="624"/>
              </a:spcBef>
            </a:pPr>
            <a:endParaRPr lang="sr-Latn-RS" sz="2500" b="0" strike="noStrike" spc="-1">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9" name="CustomShape 1"/>
          <p:cNvSpPr/>
          <p:nvPr/>
        </p:nvSpPr>
        <p:spPr>
          <a:xfrm>
            <a:off x="457200" y="0"/>
            <a:ext cx="8228160" cy="9129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sr-Latn-RS" sz="3200" b="0" strike="noStrike" spc="-1">
                <a:solidFill>
                  <a:srgbClr val="C00000"/>
                </a:solidFill>
                <a:latin typeface="Arial"/>
                <a:ea typeface="Microsoft YaHei"/>
              </a:rPr>
              <a:t>BONE CELLS</a:t>
            </a:r>
            <a:endParaRPr lang="sr-Latn-RS" sz="3200" b="0" strike="noStrike" spc="-1">
              <a:latin typeface="Arial"/>
            </a:endParaRPr>
          </a:p>
        </p:txBody>
      </p:sp>
      <p:sp>
        <p:nvSpPr>
          <p:cNvPr id="440" name="CustomShape 2"/>
          <p:cNvSpPr/>
          <p:nvPr/>
        </p:nvSpPr>
        <p:spPr>
          <a:xfrm>
            <a:off x="457200" y="914400"/>
            <a:ext cx="8228160" cy="5210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marL="336600" indent="-335160">
              <a:lnSpc>
                <a:spcPct val="100000"/>
              </a:lnSpc>
              <a:spcBef>
                <a:spcPts val="499"/>
              </a:spcBef>
              <a:buClr>
                <a:srgbClr val="000000"/>
              </a:buClr>
              <a:buFont typeface="Arial"/>
              <a:buChar char="•"/>
            </a:pPr>
            <a:r>
              <a:rPr lang="sr-Latn-RS" sz="2000" b="0" strike="noStrike" spc="-1">
                <a:solidFill>
                  <a:srgbClr val="000000"/>
                </a:solidFill>
                <a:latin typeface="Arial"/>
                <a:ea typeface="Microsoft YaHei"/>
              </a:rPr>
              <a:t>OSTEOBLASTS – originating from mesenchymal stromal cells of the bone marrow; they synthesize a whole series of collagen and non-collagen proteins: osteopontin, osteocalcin, bone sialoprotein, fibronectin, growth factors, ALP.</a:t>
            </a:r>
            <a:endParaRPr lang="sr-Latn-RS" sz="2000" b="0" strike="noStrike" spc="-1">
              <a:latin typeface="Arial"/>
            </a:endParaRPr>
          </a:p>
          <a:p>
            <a:pPr marL="336600" indent="-335160">
              <a:lnSpc>
                <a:spcPct val="100000"/>
              </a:lnSpc>
              <a:spcBef>
                <a:spcPts val="499"/>
              </a:spcBef>
              <a:buClr>
                <a:srgbClr val="000000"/>
              </a:buClr>
              <a:buFont typeface="Arial"/>
              <a:buChar char="•"/>
            </a:pPr>
            <a:r>
              <a:rPr lang="sr-Latn-RS" sz="2000" b="0" strike="noStrike" spc="-1">
                <a:solidFill>
                  <a:srgbClr val="000000"/>
                </a:solidFill>
                <a:latin typeface="Arial"/>
                <a:ea typeface="Microsoft YaHei"/>
              </a:rPr>
              <a:t>The synthetic activity of osteoblasts is under the control of many factors: growth factor, PTH, sex hormones.</a:t>
            </a:r>
            <a:endParaRPr lang="sr-Latn-RS" sz="2000" b="0" strike="noStrike" spc="-1">
              <a:latin typeface="Arial"/>
            </a:endParaRPr>
          </a:p>
          <a:p>
            <a:pPr marL="341280" indent="-335160">
              <a:lnSpc>
                <a:spcPct val="100000"/>
              </a:lnSpc>
              <a:spcBef>
                <a:spcPts val="499"/>
              </a:spcBef>
            </a:pPr>
            <a:endParaRPr lang="sr-Latn-RS" sz="2000" b="0" strike="noStrike" spc="-1">
              <a:latin typeface="Arial"/>
            </a:endParaRPr>
          </a:p>
          <a:p>
            <a:pPr marL="336600" indent="-335160">
              <a:lnSpc>
                <a:spcPct val="100000"/>
              </a:lnSpc>
              <a:spcBef>
                <a:spcPts val="499"/>
              </a:spcBef>
              <a:buClr>
                <a:srgbClr val="000000"/>
              </a:buClr>
              <a:buFont typeface="Arial"/>
              <a:buChar char="•"/>
            </a:pPr>
            <a:r>
              <a:rPr lang="sr-Latn-RS" sz="2000" b="0" strike="noStrike" spc="-1">
                <a:solidFill>
                  <a:srgbClr val="000000"/>
                </a:solidFill>
                <a:latin typeface="Arial"/>
                <a:ea typeface="Microsoft YaHei"/>
              </a:rPr>
              <a:t>OSTEOCLAST - origin from hematopoietic elements (monocyte)</a:t>
            </a:r>
            <a:endParaRPr lang="sr-Latn-RS" sz="2000" b="0" strike="noStrike" spc="-1">
              <a:latin typeface="Arial"/>
            </a:endParaRPr>
          </a:p>
          <a:p>
            <a:pPr marL="341280" indent="-335160">
              <a:lnSpc>
                <a:spcPct val="100000"/>
              </a:lnSpc>
              <a:spcBef>
                <a:spcPts val="499"/>
              </a:spcBef>
            </a:pPr>
            <a:endParaRPr lang="sr-Latn-RS" sz="2000" b="0" strike="noStrike" spc="-1">
              <a:latin typeface="Arial"/>
            </a:endParaRPr>
          </a:p>
          <a:p>
            <a:pPr marL="336600" indent="-335160">
              <a:lnSpc>
                <a:spcPct val="100000"/>
              </a:lnSpc>
              <a:spcBef>
                <a:spcPts val="499"/>
              </a:spcBef>
              <a:buClr>
                <a:srgbClr val="000000"/>
              </a:buClr>
              <a:buFont typeface="Arial"/>
              <a:buChar char="•"/>
            </a:pPr>
            <a:r>
              <a:rPr lang="sr-Latn-RS" sz="2000" b="0" strike="noStrike" spc="-1">
                <a:solidFill>
                  <a:srgbClr val="000000"/>
                </a:solidFill>
                <a:latin typeface="Arial"/>
                <a:ea typeface="Microsoft YaHei"/>
              </a:rPr>
              <a:t>OSTEOCYTES - arise from osteoblasts and are located in the depth of the mineralized matrix - spider-like cells</a:t>
            </a:r>
            <a:endParaRPr lang="sr-Latn-RS" sz="2000" b="0" strike="noStrike" spc="-1">
              <a:latin typeface="Arial"/>
            </a:endParaRPr>
          </a:p>
          <a:p>
            <a:pPr marL="341280" indent="-335160">
              <a:lnSpc>
                <a:spcPct val="100000"/>
              </a:lnSpc>
              <a:spcBef>
                <a:spcPts val="499"/>
              </a:spcBef>
            </a:pPr>
            <a:endParaRPr lang="sr-Latn-RS" sz="2000" b="0" strike="noStrike" spc="-1">
              <a:latin typeface="Arial"/>
            </a:endParaRPr>
          </a:p>
          <a:p>
            <a:pPr marL="336600" indent="-335160">
              <a:lnSpc>
                <a:spcPct val="100000"/>
              </a:lnSpc>
              <a:spcBef>
                <a:spcPts val="499"/>
              </a:spcBef>
              <a:buClr>
                <a:srgbClr val="000000"/>
              </a:buClr>
              <a:buFont typeface="Arial"/>
              <a:buChar char="•"/>
            </a:pPr>
            <a:r>
              <a:rPr lang="sr-Latn-RS" sz="2000" b="0" strike="noStrike" spc="-1">
                <a:solidFill>
                  <a:srgbClr val="000000"/>
                </a:solidFill>
                <a:latin typeface="Arial"/>
                <a:ea typeface="Microsoft YaHei"/>
              </a:rPr>
              <a:t>Bone remodeling hapens during all life (from birth to the end of life)</a:t>
            </a:r>
            <a:endParaRPr lang="sr-Latn-RS" sz="2000" b="0" strike="noStrike" spc="-1">
              <a:latin typeface="Arial"/>
            </a:endParaRPr>
          </a:p>
          <a:p>
            <a:pPr marL="336600" indent="-335160">
              <a:lnSpc>
                <a:spcPct val="100000"/>
              </a:lnSpc>
              <a:spcBef>
                <a:spcPts val="499"/>
              </a:spcBef>
              <a:buClr>
                <a:srgbClr val="000000"/>
              </a:buClr>
              <a:buFont typeface="Arial"/>
              <a:buChar char="•"/>
            </a:pPr>
            <a:r>
              <a:rPr lang="sr-Latn-RS" sz="2000" b="0" strike="noStrike" spc="-1">
                <a:solidFill>
                  <a:srgbClr val="000000"/>
                </a:solidFill>
                <a:latin typeface="Arial"/>
                <a:ea typeface="Microsoft YaHei"/>
              </a:rPr>
              <a:t>- the process begins with the activation of osteoclast precursors, mononuclear cells similar to macrophages; extracellular lysosome</a:t>
            </a:r>
            <a:endParaRPr lang="sr-Latn-RS" sz="2000" b="0" strike="noStrike" spc="-1">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357" name="Picture 1"/>
          <p:cNvPicPr/>
          <p:nvPr/>
        </p:nvPicPr>
        <p:blipFill>
          <a:blip r:embed="rId3"/>
          <a:stretch/>
        </p:blipFill>
        <p:spPr>
          <a:xfrm>
            <a:off x="914400" y="533520"/>
            <a:ext cx="7847280" cy="5884920"/>
          </a:xfrm>
          <a:prstGeom prst="rect">
            <a:avLst/>
          </a:prstGeom>
          <a:ln>
            <a:noFill/>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41" name="CustomShape 1"/>
          <p:cNvSpPr/>
          <p:nvPr/>
        </p:nvSpPr>
        <p:spPr>
          <a:xfrm>
            <a:off x="0" y="152280"/>
            <a:ext cx="8837640" cy="1217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nSpc>
                <a:spcPct val="100000"/>
              </a:lnSpc>
            </a:pPr>
            <a:endParaRPr lang="sr-Latn-RS" sz="1800" b="0" strike="noStrike" spc="-1">
              <a:latin typeface="Arial"/>
            </a:endParaRPr>
          </a:p>
          <a:p>
            <a:pPr>
              <a:lnSpc>
                <a:spcPct val="100000"/>
              </a:lnSpc>
            </a:pPr>
            <a:endParaRPr lang="sr-Latn-RS" sz="1800" b="0" strike="noStrike" spc="-1">
              <a:latin typeface="Arial"/>
            </a:endParaRPr>
          </a:p>
          <a:p>
            <a:pPr>
              <a:lnSpc>
                <a:spcPct val="100000"/>
              </a:lnSpc>
            </a:pPr>
            <a:r>
              <a:t/>
            </a:r>
            <a:br/>
            <a:endParaRPr lang="sr-Latn-RS" sz="1800" b="0" strike="noStrike" spc="-1">
              <a:latin typeface="Arial"/>
            </a:endParaRPr>
          </a:p>
        </p:txBody>
      </p:sp>
      <p:sp>
        <p:nvSpPr>
          <p:cNvPr id="442" name="CustomShape 2"/>
          <p:cNvSpPr/>
          <p:nvPr/>
        </p:nvSpPr>
        <p:spPr>
          <a:xfrm>
            <a:off x="4495680" y="1874880"/>
            <a:ext cx="4494240" cy="49816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a:lnSpc>
                <a:spcPct val="100000"/>
              </a:lnSpc>
              <a:spcBef>
                <a:spcPts val="601"/>
              </a:spcBef>
            </a:pPr>
            <a:r>
              <a:rPr lang="sr-Latn-RS" sz="2400" b="0" strike="noStrike" spc="-1">
                <a:solidFill>
                  <a:srgbClr val="000000"/>
                </a:solidFill>
                <a:latin typeface="Arial"/>
                <a:ea typeface="Microsoft YaHei"/>
              </a:rPr>
              <a:t>Osteoclasts secrete cytokines and, under their influence, lysosomal enzymes break down collagen type 4 and non-collagen matrix proteins and releasing them into biological fluids- serum, synovial fluid, urine. The resorption process lasts about two weeks and ends with osteoclast apoptosis, which signals the beginning of bone formation.</a:t>
            </a:r>
            <a:endParaRPr lang="sr-Latn-RS" sz="2400" b="0" strike="noStrike" spc="-1">
              <a:latin typeface="Arial"/>
            </a:endParaRPr>
          </a:p>
        </p:txBody>
      </p:sp>
      <p:pic>
        <p:nvPicPr>
          <p:cNvPr id="443" name="Picture 3"/>
          <p:cNvPicPr/>
          <p:nvPr/>
        </p:nvPicPr>
        <p:blipFill>
          <a:blip r:embed="rId3"/>
          <a:stretch/>
        </p:blipFill>
        <p:spPr>
          <a:xfrm>
            <a:off x="380880" y="2743200"/>
            <a:ext cx="4037040" cy="3124440"/>
          </a:xfrm>
          <a:prstGeom prst="rect">
            <a:avLst/>
          </a:prstGeom>
          <a:ln>
            <a:noFill/>
          </a:ln>
        </p:spPr>
      </p:pic>
      <p:sp>
        <p:nvSpPr>
          <p:cNvPr id="444" name="CustomShape 3"/>
          <p:cNvSpPr/>
          <p:nvPr/>
        </p:nvSpPr>
        <p:spPr>
          <a:xfrm>
            <a:off x="71280" y="431640"/>
            <a:ext cx="9161640" cy="1613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a:lnSpc>
                <a:spcPct val="100000"/>
              </a:lnSpc>
            </a:pPr>
            <a:r>
              <a:rPr lang="sr-Latn-RS" sz="2500" b="1" strike="noStrike" spc="-1">
                <a:solidFill>
                  <a:srgbClr val="000000"/>
                </a:solidFill>
                <a:latin typeface="Arial"/>
                <a:ea typeface="Microsoft YaHei"/>
              </a:rPr>
              <a:t>Activated osteoclasts begin RESORPTION in the form of Howship's lacunae, oval in shape on the surface of trabecular bone or in the form of pyramids in the depth of cortical bone</a:t>
            </a:r>
            <a:endParaRPr lang="sr-Latn-RS" sz="2500" b="0" strike="noStrike" spc="-1">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45" name="CustomShape 1"/>
          <p:cNvSpPr/>
          <p:nvPr/>
        </p:nvSpPr>
        <p:spPr>
          <a:xfrm>
            <a:off x="304920" y="517584"/>
            <a:ext cx="8380439" cy="1483744"/>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nSpc>
                <a:spcPct val="100000"/>
              </a:lnSpc>
            </a:pPr>
            <a:endParaRPr lang="sr-Latn-RS" sz="1800" b="0" strike="noStrike" spc="-1" dirty="0">
              <a:latin typeface="Arial"/>
            </a:endParaRPr>
          </a:p>
          <a:p>
            <a:pPr>
              <a:lnSpc>
                <a:spcPct val="100000"/>
              </a:lnSpc>
            </a:pPr>
            <a:endParaRPr lang="sr-Latn-RS" sz="1800" b="0" strike="noStrike" spc="-1" dirty="0">
              <a:latin typeface="Arial"/>
            </a:endParaRPr>
          </a:p>
          <a:p>
            <a:pPr>
              <a:lnSpc>
                <a:spcPct val="100000"/>
              </a:lnSpc>
            </a:pPr>
            <a:r>
              <a:rPr lang="sr-Latn-RS" sz="2800" b="1" strike="noStrike" spc="-1" dirty="0">
                <a:solidFill>
                  <a:srgbClr val="002060"/>
                </a:solidFill>
                <a:latin typeface="Arial"/>
                <a:ea typeface="Microsoft YaHei"/>
              </a:rPr>
              <a:t>BONE FORMATION begins with the attraction of osteoblast precursors to the resorbed pit.</a:t>
            </a:r>
            <a:endParaRPr lang="sr-Latn-RS" sz="2800" b="0" strike="noStrike" spc="-1" dirty="0">
              <a:latin typeface="Arial"/>
            </a:endParaRPr>
          </a:p>
        </p:txBody>
      </p:sp>
      <p:sp>
        <p:nvSpPr>
          <p:cNvPr id="446" name="CustomShape 2"/>
          <p:cNvSpPr/>
          <p:nvPr/>
        </p:nvSpPr>
        <p:spPr>
          <a:xfrm>
            <a:off x="4770408" y="2518912"/>
            <a:ext cx="4372152" cy="3270607"/>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a:lnSpc>
                <a:spcPct val="100000"/>
              </a:lnSpc>
              <a:spcBef>
                <a:spcPts val="700"/>
              </a:spcBef>
            </a:pPr>
            <a:r>
              <a:rPr lang="sr-Latn-RS" sz="2000" b="0" strike="noStrike" spc="-1" dirty="0">
                <a:solidFill>
                  <a:srgbClr val="000000"/>
                </a:solidFill>
                <a:latin typeface="Arial"/>
                <a:ea typeface="Microsoft YaHei"/>
              </a:rPr>
              <a:t>OSTEOBLAST is a central cell in bone physiology.</a:t>
            </a:r>
            <a:endParaRPr lang="sr-Latn-RS" sz="2000" b="0" strike="noStrike" spc="-1" dirty="0">
              <a:latin typeface="Arial"/>
            </a:endParaRPr>
          </a:p>
          <a:p>
            <a:pPr>
              <a:lnSpc>
                <a:spcPct val="100000"/>
              </a:lnSpc>
              <a:spcBef>
                <a:spcPts val="700"/>
              </a:spcBef>
            </a:pPr>
            <a:r>
              <a:rPr lang="sr-Latn-RS" sz="2000" b="0" strike="noStrike" spc="-1" dirty="0">
                <a:solidFill>
                  <a:srgbClr val="000000"/>
                </a:solidFill>
                <a:latin typeface="Arial"/>
                <a:ea typeface="Microsoft YaHei"/>
              </a:rPr>
              <a:t>Functions: - synthesis of the organic part of the bone matrix;</a:t>
            </a:r>
            <a:endParaRPr lang="sr-Latn-RS" sz="2000" b="0" strike="noStrike" spc="-1" dirty="0">
              <a:latin typeface="Arial"/>
            </a:endParaRPr>
          </a:p>
          <a:p>
            <a:pPr>
              <a:lnSpc>
                <a:spcPct val="100000"/>
              </a:lnSpc>
              <a:spcBef>
                <a:spcPts val="700"/>
              </a:spcBef>
            </a:pPr>
            <a:r>
              <a:rPr lang="sr-Latn-RS" sz="2000" b="0" strike="noStrike" spc="-1" dirty="0">
                <a:solidFill>
                  <a:srgbClr val="000000"/>
                </a:solidFill>
                <a:latin typeface="Arial"/>
                <a:ea typeface="Microsoft YaHei"/>
              </a:rPr>
              <a:t>- control of bone mineralization and the beginning of the remodeling process; - osteoclast control</a:t>
            </a:r>
            <a:endParaRPr lang="sr-Latn-RS" sz="2000" b="0" strike="noStrike" spc="-1" dirty="0">
              <a:latin typeface="Arial"/>
            </a:endParaRPr>
          </a:p>
        </p:txBody>
      </p:sp>
      <p:pic>
        <p:nvPicPr>
          <p:cNvPr id="447" name="Picture 3"/>
          <p:cNvPicPr/>
          <p:nvPr/>
        </p:nvPicPr>
        <p:blipFill>
          <a:blip r:embed="rId3"/>
          <a:stretch/>
        </p:blipFill>
        <p:spPr>
          <a:xfrm>
            <a:off x="500332" y="2424022"/>
            <a:ext cx="4070228" cy="3406897"/>
          </a:xfrm>
          <a:prstGeom prst="rect">
            <a:avLst/>
          </a:prstGeom>
          <a:ln>
            <a:noFill/>
          </a:ln>
        </p:spPr>
      </p:pic>
      <p:sp>
        <p:nvSpPr>
          <p:cNvPr id="448" name="CustomShape 3"/>
          <p:cNvSpPr/>
          <p:nvPr/>
        </p:nvSpPr>
        <p:spPr>
          <a:xfrm>
            <a:off x="0" y="5791320"/>
            <a:ext cx="8990280" cy="43596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nSpc>
                <a:spcPct val="125000"/>
              </a:lnSpc>
              <a:spcBef>
                <a:spcPts val="601"/>
              </a:spcBef>
              <a:spcAft>
                <a:spcPts val="1001"/>
              </a:spcAft>
            </a:pPr>
            <a:r>
              <a:rPr lang="sr-Latn-RS" sz="1800" b="0" strike="noStrike" spc="-1">
                <a:solidFill>
                  <a:srgbClr val="000000"/>
                </a:solidFill>
                <a:latin typeface="Arial"/>
                <a:ea typeface="Microsoft YaHei"/>
              </a:rPr>
              <a:t>Influence of endocrine, paracrine, genetic, nutritional, mechanical factors</a:t>
            </a:r>
            <a:endParaRPr lang="sr-Latn-RS" sz="1800" b="0" strike="noStrike" spc="-1">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449" name="Picture 1"/>
          <p:cNvPicPr/>
          <p:nvPr/>
        </p:nvPicPr>
        <p:blipFill>
          <a:blip r:embed="rId3"/>
          <a:stretch/>
        </p:blipFill>
        <p:spPr>
          <a:xfrm>
            <a:off x="1066680" y="152280"/>
            <a:ext cx="6704280" cy="6399360"/>
          </a:xfrm>
          <a:prstGeom prst="rect">
            <a:avLst/>
          </a:prstGeom>
          <a:ln>
            <a:noFill/>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50" name="CustomShape 1"/>
          <p:cNvSpPr/>
          <p:nvPr/>
        </p:nvSpPr>
        <p:spPr>
          <a:xfrm>
            <a:off x="152280" y="152280"/>
            <a:ext cx="8990280" cy="6843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nSpc>
                <a:spcPct val="100000"/>
              </a:lnSpc>
            </a:pPr>
            <a:r>
              <a:rPr lang="sr-Latn-RS" sz="2800" b="1" strike="noStrike" spc="-1" dirty="0">
                <a:solidFill>
                  <a:srgbClr val="002060"/>
                </a:solidFill>
                <a:latin typeface="Arial Rounded MT Bold"/>
                <a:ea typeface="Microsoft YaHei"/>
              </a:rPr>
              <a:t>REGULATION OF OSTEOCLASTOGENESIS</a:t>
            </a:r>
            <a:endParaRPr lang="sr-Latn-RS" sz="2800" b="0" strike="noStrike" spc="-1" dirty="0">
              <a:solidFill>
                <a:srgbClr val="002060"/>
              </a:solidFill>
              <a:latin typeface="Arial"/>
            </a:endParaRPr>
          </a:p>
        </p:txBody>
      </p:sp>
      <p:sp>
        <p:nvSpPr>
          <p:cNvPr id="451" name="CustomShape 2"/>
          <p:cNvSpPr/>
          <p:nvPr/>
        </p:nvSpPr>
        <p:spPr>
          <a:xfrm>
            <a:off x="4572000" y="1981080"/>
            <a:ext cx="4570560" cy="3427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a:lnSpc>
                <a:spcPct val="100000"/>
              </a:lnSpc>
              <a:spcBef>
                <a:spcPts val="601"/>
              </a:spcBef>
            </a:pPr>
            <a:r>
              <a:rPr lang="sr-Latn-RS" sz="2400" b="0" strike="noStrike" spc="-1" dirty="0">
                <a:solidFill>
                  <a:srgbClr val="FF0000"/>
                </a:solidFill>
                <a:latin typeface="Arial Rounded MT Bold"/>
                <a:ea typeface="Microsoft YaHei"/>
              </a:rPr>
              <a:t>RANK ligand (RANKL) </a:t>
            </a:r>
            <a:r>
              <a:rPr lang="sr-Latn-RS" sz="2400" b="0" strike="noStrike" spc="-1" dirty="0">
                <a:solidFill>
                  <a:srgbClr val="000000"/>
                </a:solidFill>
                <a:latin typeface="Arial Rounded MT Bold"/>
                <a:ea typeface="Microsoft YaHei"/>
              </a:rPr>
              <a:t>is found </a:t>
            </a:r>
            <a:r>
              <a:rPr lang="sr-Latn-RS" sz="2400" b="0" strike="noStrike" spc="-1" dirty="0">
                <a:solidFill>
                  <a:srgbClr val="FF0000"/>
                </a:solidFill>
                <a:latin typeface="Arial Rounded MT Bold"/>
                <a:ea typeface="Microsoft YaHei"/>
              </a:rPr>
              <a:t>on osteoblastic and stromal cells </a:t>
            </a:r>
            <a:r>
              <a:rPr lang="sr-Latn-RS" sz="2400" b="0" strike="noStrike" spc="-1" dirty="0">
                <a:solidFill>
                  <a:srgbClr val="000000"/>
                </a:solidFill>
                <a:latin typeface="Arial Rounded MT Bold"/>
                <a:ea typeface="Microsoft YaHei"/>
              </a:rPr>
              <a:t>.</a:t>
            </a:r>
            <a:endParaRPr lang="sr-Latn-RS" sz="2400" b="0" strike="noStrike" spc="-1" dirty="0">
              <a:latin typeface="Arial"/>
            </a:endParaRPr>
          </a:p>
          <a:p>
            <a:pPr>
              <a:lnSpc>
                <a:spcPct val="100000"/>
              </a:lnSpc>
              <a:spcBef>
                <a:spcPts val="601"/>
              </a:spcBef>
            </a:pPr>
            <a:r>
              <a:rPr lang="sr-Latn-RS" sz="2400" b="0" strike="noStrike" spc="-1" dirty="0">
                <a:solidFill>
                  <a:srgbClr val="000000"/>
                </a:solidFill>
                <a:latin typeface="Arial Rounded MT Bold"/>
                <a:ea typeface="Microsoft YaHei"/>
              </a:rPr>
              <a:t>RANKL binds to RANK and thus mediates osteoclast differentiation and activation</a:t>
            </a:r>
            <a:endParaRPr lang="sr-Latn-RS" sz="2400" b="0" strike="noStrike" spc="-1" dirty="0">
              <a:latin typeface="Arial"/>
            </a:endParaRPr>
          </a:p>
          <a:p>
            <a:pPr>
              <a:lnSpc>
                <a:spcPct val="100000"/>
              </a:lnSpc>
              <a:spcBef>
                <a:spcPts val="601"/>
              </a:spcBef>
            </a:pPr>
            <a:endParaRPr lang="sr-Latn-RS" sz="2400" b="0" strike="noStrike" spc="-1" dirty="0">
              <a:latin typeface="Arial"/>
            </a:endParaRPr>
          </a:p>
          <a:p>
            <a:pPr>
              <a:lnSpc>
                <a:spcPct val="100000"/>
              </a:lnSpc>
              <a:spcBef>
                <a:spcPts val="601"/>
              </a:spcBef>
            </a:pPr>
            <a:r>
              <a:rPr lang="sr-Latn-RS" sz="2400" b="0" strike="noStrike" spc="-1" dirty="0">
                <a:solidFill>
                  <a:srgbClr val="000000"/>
                </a:solidFill>
                <a:latin typeface="Arial Rounded MT Bold"/>
                <a:ea typeface="Microsoft YaHei"/>
              </a:rPr>
              <a:t>.</a:t>
            </a:r>
            <a:endParaRPr lang="sr-Latn-RS" sz="2400" b="0" strike="noStrike" spc="-1" dirty="0">
              <a:latin typeface="Arial"/>
            </a:endParaRPr>
          </a:p>
        </p:txBody>
      </p:sp>
      <p:pic>
        <p:nvPicPr>
          <p:cNvPr id="452" name="Picture 3"/>
          <p:cNvPicPr/>
          <p:nvPr/>
        </p:nvPicPr>
        <p:blipFill>
          <a:blip r:embed="rId3"/>
          <a:stretch/>
        </p:blipFill>
        <p:spPr>
          <a:xfrm>
            <a:off x="390600" y="1828800"/>
            <a:ext cx="3961080" cy="3579840"/>
          </a:xfrm>
          <a:prstGeom prst="rect">
            <a:avLst/>
          </a:prstGeom>
          <a:ln>
            <a:noFill/>
          </a:ln>
        </p:spPr>
      </p:pic>
      <p:sp>
        <p:nvSpPr>
          <p:cNvPr id="453" name="CustomShape 3"/>
          <p:cNvSpPr/>
          <p:nvPr/>
        </p:nvSpPr>
        <p:spPr>
          <a:xfrm>
            <a:off x="457200" y="1066680"/>
            <a:ext cx="182880" cy="365400"/>
          </a:xfrm>
          <a:prstGeom prst="rect">
            <a:avLst/>
          </a:prstGeom>
          <a:noFill/>
          <a:ln>
            <a:noFill/>
          </a:ln>
        </p:spPr>
        <p:style>
          <a:lnRef idx="0">
            <a:scrgbClr r="0" g="0" b="0"/>
          </a:lnRef>
          <a:fillRef idx="0">
            <a:scrgbClr r="0" g="0" b="0"/>
          </a:fillRef>
          <a:effectRef idx="0">
            <a:scrgbClr r="0" g="0" b="0"/>
          </a:effectRef>
          <a:fontRef idx="minor"/>
        </p:style>
      </p:sp>
      <p:sp>
        <p:nvSpPr>
          <p:cNvPr id="454" name="CustomShape 4"/>
          <p:cNvSpPr/>
          <p:nvPr/>
        </p:nvSpPr>
        <p:spPr>
          <a:xfrm>
            <a:off x="0" y="762120"/>
            <a:ext cx="8755200" cy="132480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nSpc>
                <a:spcPct val="125000"/>
              </a:lnSpc>
              <a:spcBef>
                <a:spcPts val="601"/>
              </a:spcBef>
              <a:spcAft>
                <a:spcPts val="1001"/>
              </a:spcAft>
            </a:pPr>
            <a:r>
              <a:rPr lang="sr-Latn-RS" sz="1800" b="0" strike="noStrike" spc="-1" dirty="0">
                <a:solidFill>
                  <a:srgbClr val="000000"/>
                </a:solidFill>
                <a:latin typeface="Arial"/>
                <a:ea typeface="Microsoft YaHei"/>
              </a:rPr>
              <a:t>The receptor for activator of nuclear factor kappa B (RANK) is found on osteoclasts and proosteoclasts.</a:t>
            </a:r>
            <a:endParaRPr lang="sr-Latn-RS" sz="1800" b="0" strike="noStrike" spc="-1" dirty="0">
              <a:latin typeface="Arial"/>
            </a:endParaRPr>
          </a:p>
          <a:p>
            <a:pPr>
              <a:lnSpc>
                <a:spcPct val="125000"/>
              </a:lnSpc>
              <a:spcBef>
                <a:spcPts val="601"/>
              </a:spcBef>
              <a:spcAft>
                <a:spcPts val="1001"/>
              </a:spcAft>
            </a:pPr>
            <a:endParaRPr lang="sr-Latn-RS" sz="1800" b="0" strike="noStrike" spc="-1" dirty="0">
              <a:latin typeface="Arial"/>
            </a:endParaRPr>
          </a:p>
        </p:txBody>
      </p:sp>
      <p:sp>
        <p:nvSpPr>
          <p:cNvPr id="455" name="CustomShape 5"/>
          <p:cNvSpPr/>
          <p:nvPr/>
        </p:nvSpPr>
        <p:spPr>
          <a:xfrm>
            <a:off x="30240" y="5438880"/>
            <a:ext cx="9020160" cy="12358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nSpc>
                <a:spcPct val="125000"/>
              </a:lnSpc>
              <a:spcBef>
                <a:spcPts val="601"/>
              </a:spcBef>
              <a:spcAft>
                <a:spcPts val="1001"/>
              </a:spcAft>
            </a:pPr>
            <a:r>
              <a:rPr lang="sr-Latn-RS" sz="2000" b="0" strike="noStrike" spc="-1">
                <a:solidFill>
                  <a:srgbClr val="FF0000"/>
                </a:solidFill>
                <a:latin typeface="Arial"/>
                <a:ea typeface="Microsoft YaHei"/>
              </a:rPr>
              <a:t>Osteoprotogerin (OPG), also secreted by osteoblasts </a:t>
            </a:r>
            <a:r>
              <a:rPr lang="sr-Latn-RS" sz="2000" b="0" strike="noStrike" spc="-1">
                <a:solidFill>
                  <a:srgbClr val="000000"/>
                </a:solidFill>
                <a:latin typeface="Arial"/>
                <a:ea typeface="Microsoft YaHei"/>
              </a:rPr>
              <a:t>and stromal cells, functions as a transmitter receptor by binding and </a:t>
            </a:r>
            <a:r>
              <a:rPr lang="sr-Latn-RS" sz="2000" b="0" strike="noStrike" spc="-1">
                <a:solidFill>
                  <a:srgbClr val="FF0000"/>
                </a:solidFill>
                <a:latin typeface="Arial"/>
                <a:ea typeface="Microsoft YaHei"/>
              </a:rPr>
              <a:t>inactivating RANKL and thus inhibits osteoclast activity.</a:t>
            </a:r>
            <a:endParaRPr lang="sr-Latn-RS" sz="2000" b="0" strike="noStrike" spc="-1">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56" name="CustomShape 1"/>
          <p:cNvSpPr/>
          <p:nvPr/>
        </p:nvSpPr>
        <p:spPr>
          <a:xfrm>
            <a:off x="707366" y="702720"/>
            <a:ext cx="8435194" cy="667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sr-Latn-RS" sz="2400" b="1" strike="noStrike" spc="-1" dirty="0" smtClean="0">
                <a:solidFill>
                  <a:srgbClr val="002060"/>
                </a:solidFill>
                <a:latin typeface="Arial"/>
                <a:ea typeface="Microsoft YaHei"/>
              </a:rPr>
              <a:t>CHANGES </a:t>
            </a:r>
            <a:r>
              <a:rPr lang="sr-Latn-RS" sz="2400" b="1" strike="noStrike" spc="-1" dirty="0">
                <a:solidFill>
                  <a:srgbClr val="002060"/>
                </a:solidFill>
                <a:latin typeface="Arial"/>
                <a:ea typeface="Microsoft YaHei"/>
              </a:rPr>
              <a:t>IN TRABECULAR </a:t>
            </a:r>
            <a:r>
              <a:rPr lang="sr-Latn-RS" sz="2400" b="1" strike="noStrike" spc="-1" dirty="0" smtClean="0">
                <a:solidFill>
                  <a:srgbClr val="002060"/>
                </a:solidFill>
                <a:latin typeface="Arial"/>
                <a:ea typeface="Microsoft YaHei"/>
              </a:rPr>
              <a:t>BONE</a:t>
            </a:r>
            <a:endParaRPr lang="sr-Latn-RS" sz="2400" b="1" strike="noStrike" spc="-1" dirty="0">
              <a:solidFill>
                <a:srgbClr val="002060"/>
              </a:solidFill>
              <a:latin typeface="Arial"/>
            </a:endParaRPr>
          </a:p>
        </p:txBody>
      </p:sp>
      <p:sp>
        <p:nvSpPr>
          <p:cNvPr id="457" name="CustomShape 2"/>
          <p:cNvSpPr/>
          <p:nvPr/>
        </p:nvSpPr>
        <p:spPr>
          <a:xfrm>
            <a:off x="0" y="380880"/>
            <a:ext cx="9142560" cy="1141560"/>
          </a:xfrm>
          <a:prstGeom prst="rect">
            <a:avLst/>
          </a:prstGeom>
          <a:noFill/>
          <a:ln>
            <a:noFill/>
          </a:ln>
        </p:spPr>
        <p:style>
          <a:lnRef idx="0">
            <a:scrgbClr r="0" g="0" b="0"/>
          </a:lnRef>
          <a:fillRef idx="0">
            <a:scrgbClr r="0" g="0" b="0"/>
          </a:fillRef>
          <a:effectRef idx="0">
            <a:scrgbClr r="0" g="0" b="0"/>
          </a:effectRef>
          <a:fontRef idx="minor"/>
        </p:style>
      </p:sp>
      <p:sp>
        <p:nvSpPr>
          <p:cNvPr id="458" name="CustomShape 3"/>
          <p:cNvSpPr/>
          <p:nvPr/>
        </p:nvSpPr>
        <p:spPr>
          <a:xfrm>
            <a:off x="1816567" y="1527120"/>
            <a:ext cx="749520" cy="3957480"/>
          </a:xfrm>
          <a:prstGeom prst="rect">
            <a:avLst/>
          </a:prstGeom>
          <a:noFill/>
          <a:ln>
            <a:noFill/>
          </a:ln>
        </p:spPr>
        <p:style>
          <a:lnRef idx="0">
            <a:scrgbClr r="0" g="0" b="0"/>
          </a:lnRef>
          <a:fillRef idx="0">
            <a:scrgbClr r="0" g="0" b="0"/>
          </a:fillRef>
          <a:effectRef idx="0">
            <a:scrgbClr r="0" g="0" b="0"/>
          </a:effectRef>
          <a:fontRef idx="minor"/>
        </p:style>
        <p:txBody>
          <a:bodyPr wrap="none" lIns="90000" tIns="46800" rIns="90000" bIns="46800">
            <a:spAutoFit/>
          </a:bodyPr>
          <a:lstStyle/>
          <a:p>
            <a:pPr algn="r">
              <a:lnSpc>
                <a:spcPct val="100000"/>
              </a:lnSpc>
              <a:spcAft>
                <a:spcPts val="7262"/>
              </a:spcAft>
            </a:pPr>
            <a:r>
              <a:rPr lang="sr-Latn-RS" sz="1800" b="0" strike="noStrike" spc="-1" dirty="0">
                <a:solidFill>
                  <a:srgbClr val="000000"/>
                </a:solidFill>
                <a:latin typeface="Arial"/>
                <a:ea typeface="Microsoft YaHei"/>
              </a:rPr>
              <a:t>1,500</a:t>
            </a:r>
            <a:endParaRPr lang="sr-Latn-RS" sz="1800" b="0" strike="noStrike" spc="-1" dirty="0">
              <a:latin typeface="Arial"/>
            </a:endParaRPr>
          </a:p>
          <a:p>
            <a:pPr algn="r">
              <a:lnSpc>
                <a:spcPct val="100000"/>
              </a:lnSpc>
              <a:spcAft>
                <a:spcPts val="7262"/>
              </a:spcAft>
            </a:pPr>
            <a:r>
              <a:rPr lang="sr-Latn-RS" sz="1800" b="0" strike="noStrike" spc="-1" dirty="0">
                <a:solidFill>
                  <a:srgbClr val="000000"/>
                </a:solidFill>
                <a:latin typeface="Arial"/>
                <a:ea typeface="Microsoft YaHei"/>
              </a:rPr>
              <a:t>1,000</a:t>
            </a:r>
            <a:endParaRPr lang="sr-Latn-RS" sz="1800" b="0" strike="noStrike" spc="-1" dirty="0">
              <a:latin typeface="Arial"/>
            </a:endParaRPr>
          </a:p>
          <a:p>
            <a:pPr algn="r">
              <a:lnSpc>
                <a:spcPct val="100000"/>
              </a:lnSpc>
              <a:spcAft>
                <a:spcPts val="7262"/>
              </a:spcAft>
            </a:pPr>
            <a:r>
              <a:rPr lang="sr-Latn-RS" sz="1800" b="0" strike="noStrike" spc="-1" dirty="0">
                <a:solidFill>
                  <a:srgbClr val="000000"/>
                </a:solidFill>
                <a:latin typeface="Arial"/>
                <a:ea typeface="Microsoft YaHei"/>
              </a:rPr>
              <a:t>500</a:t>
            </a:r>
            <a:endParaRPr lang="sr-Latn-RS" sz="1800" b="0" strike="noStrike" spc="-1" dirty="0">
              <a:latin typeface="Arial"/>
            </a:endParaRPr>
          </a:p>
          <a:p>
            <a:pPr algn="r">
              <a:lnSpc>
                <a:spcPct val="100000"/>
              </a:lnSpc>
              <a:spcAft>
                <a:spcPts val="7262"/>
              </a:spcAft>
            </a:pPr>
            <a:r>
              <a:rPr lang="sr-Latn-RS" sz="1800" b="0" strike="noStrike" spc="-1" dirty="0">
                <a:solidFill>
                  <a:srgbClr val="000000"/>
                </a:solidFill>
                <a:latin typeface="Arial"/>
                <a:ea typeface="Microsoft YaHei"/>
              </a:rPr>
              <a:t>0</a:t>
            </a:r>
            <a:endParaRPr lang="sr-Latn-RS" sz="1800" b="0" strike="noStrike" spc="-1" dirty="0">
              <a:latin typeface="Arial"/>
            </a:endParaRPr>
          </a:p>
        </p:txBody>
      </p:sp>
      <p:sp>
        <p:nvSpPr>
          <p:cNvPr id="459" name="CustomShape 4"/>
          <p:cNvSpPr/>
          <p:nvPr/>
        </p:nvSpPr>
        <p:spPr>
          <a:xfrm>
            <a:off x="3315606" y="5291280"/>
            <a:ext cx="5255273" cy="371513"/>
          </a:xfrm>
          <a:prstGeom prst="rect">
            <a:avLst/>
          </a:prstGeom>
          <a:noFill/>
          <a:ln>
            <a:noFill/>
          </a:ln>
        </p:spPr>
        <p:style>
          <a:lnRef idx="0">
            <a:scrgbClr r="0" g="0" b="0"/>
          </a:lnRef>
          <a:fillRef idx="0">
            <a:scrgbClr r="0" g="0" b="0"/>
          </a:fillRef>
          <a:effectRef idx="0">
            <a:scrgbClr r="0" g="0" b="0"/>
          </a:effectRef>
          <a:fontRef idx="minor"/>
        </p:style>
        <p:txBody>
          <a:bodyPr wrap="square" lIns="90000" tIns="46800" rIns="90000" bIns="46800">
            <a:spAutoFit/>
          </a:bodyPr>
          <a:lstStyle/>
          <a:p>
            <a:pPr>
              <a:lnSpc>
                <a:spcPct val="100000"/>
              </a:lnSpc>
            </a:pPr>
            <a:r>
              <a:rPr lang="sr-Latn-RS" sz="1800" b="0" strike="noStrike" spc="-1" dirty="0">
                <a:solidFill>
                  <a:srgbClr val="000000"/>
                </a:solidFill>
                <a:latin typeface="Arial"/>
                <a:ea typeface="Microsoft YaHei"/>
              </a:rPr>
              <a:t>0 </a:t>
            </a:r>
            <a:r>
              <a:rPr lang="sr-Latn-RS" sz="1800" b="0" strike="noStrike" spc="-1" dirty="0" smtClean="0">
                <a:solidFill>
                  <a:srgbClr val="000000"/>
                </a:solidFill>
                <a:latin typeface="Arial"/>
                <a:ea typeface="Microsoft YaHei"/>
              </a:rPr>
              <a:t>              20                  40            60           80 </a:t>
            </a:r>
            <a:endParaRPr lang="sr-Latn-RS" sz="1800" b="0" strike="noStrike" spc="-1" dirty="0">
              <a:latin typeface="Arial"/>
            </a:endParaRPr>
          </a:p>
        </p:txBody>
      </p:sp>
      <p:sp>
        <p:nvSpPr>
          <p:cNvPr id="460" name="CustomShape 5"/>
          <p:cNvSpPr/>
          <p:nvPr/>
        </p:nvSpPr>
        <p:spPr>
          <a:xfrm>
            <a:off x="2038320" y="5595840"/>
            <a:ext cx="6780240" cy="36756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nSpc>
                <a:spcPct val="100000"/>
              </a:lnSpc>
            </a:pPr>
            <a:r>
              <a:rPr lang="sr-Latn-RS" sz="1800" b="0" strike="noStrike" spc="-1">
                <a:solidFill>
                  <a:srgbClr val="000000"/>
                </a:solidFill>
                <a:latin typeface="Arial"/>
                <a:ea typeface="Microsoft YaHei"/>
              </a:rPr>
              <a:t>age (years)</a:t>
            </a:r>
            <a:endParaRPr lang="sr-Latn-RS" sz="1800" b="0" strike="noStrike" spc="-1">
              <a:latin typeface="Arial"/>
            </a:endParaRPr>
          </a:p>
        </p:txBody>
      </p:sp>
      <p:sp>
        <p:nvSpPr>
          <p:cNvPr id="461" name="CustomShape 6"/>
          <p:cNvSpPr/>
          <p:nvPr/>
        </p:nvSpPr>
        <p:spPr>
          <a:xfrm rot="16200000">
            <a:off x="-309600" y="3322080"/>
            <a:ext cx="3732480" cy="36756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nSpc>
                <a:spcPct val="100000"/>
              </a:lnSpc>
            </a:pPr>
            <a:r>
              <a:rPr lang="sr-Latn-RS" sz="1800" b="0" strike="noStrike" spc="-1">
                <a:solidFill>
                  <a:srgbClr val="000000"/>
                </a:solidFill>
                <a:latin typeface="Arial"/>
                <a:ea typeface="Microsoft YaHei"/>
              </a:rPr>
              <a:t>Bone mass (g/calcium)</a:t>
            </a:r>
            <a:endParaRPr lang="sr-Latn-RS" sz="1800" b="0" strike="noStrike" spc="-1">
              <a:latin typeface="Arial"/>
            </a:endParaRPr>
          </a:p>
        </p:txBody>
      </p:sp>
      <p:sp>
        <p:nvSpPr>
          <p:cNvPr id="462" name="CustomShape 7"/>
          <p:cNvSpPr/>
          <p:nvPr/>
        </p:nvSpPr>
        <p:spPr>
          <a:xfrm>
            <a:off x="4214880" y="1417680"/>
            <a:ext cx="243720" cy="367560"/>
          </a:xfrm>
          <a:prstGeom prst="rect">
            <a:avLst/>
          </a:prstGeom>
          <a:noFill/>
          <a:ln>
            <a:noFill/>
          </a:ln>
        </p:spPr>
        <p:style>
          <a:lnRef idx="0">
            <a:scrgbClr r="0" g="0" b="0"/>
          </a:lnRef>
          <a:fillRef idx="0">
            <a:scrgbClr r="0" g="0" b="0"/>
          </a:fillRef>
          <a:effectRef idx="0">
            <a:scrgbClr r="0" g="0" b="0"/>
          </a:effectRef>
          <a:fontRef idx="minor"/>
        </p:style>
        <p:txBody>
          <a:bodyPr wrap="none" lIns="90000" tIns="46800" rIns="90000" bIns="46800">
            <a:spAutoFit/>
          </a:bodyPr>
          <a:lstStyle/>
          <a:p>
            <a:pPr>
              <a:lnSpc>
                <a:spcPct val="100000"/>
              </a:lnSpc>
            </a:pPr>
            <a:r>
              <a:rPr lang="sr-Latn-RS" sz="1800" b="0" strike="noStrike" spc="-1">
                <a:solidFill>
                  <a:srgbClr val="000000"/>
                </a:solidFill>
                <a:latin typeface="Arial"/>
                <a:ea typeface="Microsoft YaHei"/>
              </a:rPr>
              <a:t>I</a:t>
            </a:r>
            <a:endParaRPr lang="sr-Latn-RS" sz="1800" b="0" strike="noStrike" spc="-1">
              <a:latin typeface="Arial"/>
            </a:endParaRPr>
          </a:p>
        </p:txBody>
      </p:sp>
      <p:sp>
        <p:nvSpPr>
          <p:cNvPr id="463" name="CustomShape 8"/>
          <p:cNvSpPr/>
          <p:nvPr/>
        </p:nvSpPr>
        <p:spPr>
          <a:xfrm>
            <a:off x="7354800" y="2154240"/>
            <a:ext cx="371520" cy="367560"/>
          </a:xfrm>
          <a:prstGeom prst="rect">
            <a:avLst/>
          </a:prstGeom>
          <a:noFill/>
          <a:ln>
            <a:noFill/>
          </a:ln>
        </p:spPr>
        <p:style>
          <a:lnRef idx="0">
            <a:scrgbClr r="0" g="0" b="0"/>
          </a:lnRef>
          <a:fillRef idx="0">
            <a:scrgbClr r="0" g="0" b="0"/>
          </a:fillRef>
          <a:effectRef idx="0">
            <a:scrgbClr r="0" g="0" b="0"/>
          </a:effectRef>
          <a:fontRef idx="minor"/>
        </p:style>
        <p:txBody>
          <a:bodyPr wrap="none" lIns="90000" tIns="46800" rIns="90000" bIns="46800">
            <a:spAutoFit/>
          </a:bodyPr>
          <a:lstStyle/>
          <a:p>
            <a:pPr>
              <a:lnSpc>
                <a:spcPct val="100000"/>
              </a:lnSpc>
            </a:pPr>
            <a:r>
              <a:rPr lang="sr-Latn-RS" sz="1800" b="0" strike="noStrike" spc="-1">
                <a:solidFill>
                  <a:srgbClr val="000000"/>
                </a:solidFill>
                <a:latin typeface="Arial"/>
                <a:ea typeface="Microsoft YaHei"/>
              </a:rPr>
              <a:t>III</a:t>
            </a:r>
            <a:endParaRPr lang="sr-Latn-RS" sz="1800" b="0" strike="noStrike" spc="-1">
              <a:latin typeface="Arial"/>
            </a:endParaRPr>
          </a:p>
        </p:txBody>
      </p:sp>
      <p:sp>
        <p:nvSpPr>
          <p:cNvPr id="464" name="CustomShape 9"/>
          <p:cNvSpPr/>
          <p:nvPr/>
        </p:nvSpPr>
        <p:spPr>
          <a:xfrm>
            <a:off x="6647040" y="1752480"/>
            <a:ext cx="624600" cy="367560"/>
          </a:xfrm>
          <a:prstGeom prst="rect">
            <a:avLst/>
          </a:prstGeom>
          <a:noFill/>
          <a:ln>
            <a:noFill/>
          </a:ln>
        </p:spPr>
        <p:style>
          <a:lnRef idx="0">
            <a:scrgbClr r="0" g="0" b="0"/>
          </a:lnRef>
          <a:fillRef idx="0">
            <a:scrgbClr r="0" g="0" b="0"/>
          </a:fillRef>
          <a:effectRef idx="0">
            <a:scrgbClr r="0" g="0" b="0"/>
          </a:effectRef>
          <a:fontRef idx="minor"/>
        </p:style>
        <p:txBody>
          <a:bodyPr wrap="none" lIns="90000" tIns="46800" rIns="90000" bIns="46800">
            <a:spAutoFit/>
          </a:bodyPr>
          <a:lstStyle/>
          <a:p>
            <a:pPr>
              <a:lnSpc>
                <a:spcPct val="100000"/>
              </a:lnSpc>
            </a:pPr>
            <a:r>
              <a:rPr lang="sr-Latn-RS" sz="1800" b="0" strike="noStrike" spc="-1">
                <a:solidFill>
                  <a:srgbClr val="000000"/>
                </a:solidFill>
                <a:latin typeface="Arial"/>
                <a:ea typeface="Microsoft YaHei"/>
              </a:rPr>
              <a:t>men</a:t>
            </a:r>
            <a:endParaRPr lang="sr-Latn-RS" sz="1800" b="0" strike="noStrike" spc="-1">
              <a:latin typeface="Arial"/>
            </a:endParaRPr>
          </a:p>
        </p:txBody>
      </p:sp>
      <p:sp>
        <p:nvSpPr>
          <p:cNvPr id="465" name="CustomShape 10"/>
          <p:cNvSpPr/>
          <p:nvPr/>
        </p:nvSpPr>
        <p:spPr>
          <a:xfrm>
            <a:off x="5315400" y="2590920"/>
            <a:ext cx="914040" cy="367560"/>
          </a:xfrm>
          <a:prstGeom prst="rect">
            <a:avLst/>
          </a:prstGeom>
          <a:noFill/>
          <a:ln>
            <a:noFill/>
          </a:ln>
        </p:spPr>
        <p:style>
          <a:lnRef idx="0">
            <a:scrgbClr r="0" g="0" b="0"/>
          </a:lnRef>
          <a:fillRef idx="0">
            <a:scrgbClr r="0" g="0" b="0"/>
          </a:fillRef>
          <a:effectRef idx="0">
            <a:scrgbClr r="0" g="0" b="0"/>
          </a:effectRef>
          <a:fontRef idx="minor"/>
        </p:style>
        <p:txBody>
          <a:bodyPr wrap="none" lIns="90000" tIns="46800" rIns="90000" bIns="46800">
            <a:spAutoFit/>
          </a:bodyPr>
          <a:lstStyle/>
          <a:p>
            <a:pPr>
              <a:lnSpc>
                <a:spcPct val="100000"/>
              </a:lnSpc>
            </a:pPr>
            <a:r>
              <a:rPr lang="sr-Latn-RS" sz="1800" b="0" strike="noStrike" spc="-1">
                <a:solidFill>
                  <a:srgbClr val="000000"/>
                </a:solidFill>
                <a:latin typeface="Arial"/>
                <a:ea typeface="Microsoft YaHei"/>
              </a:rPr>
              <a:t>women</a:t>
            </a:r>
            <a:endParaRPr lang="sr-Latn-RS" sz="1800" b="0" strike="noStrike" spc="-1">
              <a:latin typeface="Arial"/>
            </a:endParaRPr>
          </a:p>
        </p:txBody>
      </p:sp>
      <p:sp>
        <p:nvSpPr>
          <p:cNvPr id="466" name="CustomShape 11"/>
          <p:cNvSpPr/>
          <p:nvPr/>
        </p:nvSpPr>
        <p:spPr>
          <a:xfrm>
            <a:off x="4221000" y="2119320"/>
            <a:ext cx="243720" cy="367560"/>
          </a:xfrm>
          <a:prstGeom prst="rect">
            <a:avLst/>
          </a:prstGeom>
          <a:noFill/>
          <a:ln>
            <a:noFill/>
          </a:ln>
        </p:spPr>
        <p:style>
          <a:lnRef idx="0">
            <a:scrgbClr r="0" g="0" b="0"/>
          </a:lnRef>
          <a:fillRef idx="0">
            <a:scrgbClr r="0" g="0" b="0"/>
          </a:fillRef>
          <a:effectRef idx="0">
            <a:scrgbClr r="0" g="0" b="0"/>
          </a:effectRef>
          <a:fontRef idx="minor"/>
        </p:style>
        <p:txBody>
          <a:bodyPr wrap="none" lIns="90000" tIns="46800" rIns="90000" bIns="46800">
            <a:spAutoFit/>
          </a:bodyPr>
          <a:lstStyle/>
          <a:p>
            <a:pPr>
              <a:lnSpc>
                <a:spcPct val="100000"/>
              </a:lnSpc>
            </a:pPr>
            <a:r>
              <a:rPr lang="sr-Latn-RS" sz="1800" b="0" strike="noStrike" spc="-1">
                <a:solidFill>
                  <a:srgbClr val="000000"/>
                </a:solidFill>
                <a:latin typeface="Arial"/>
                <a:ea typeface="Microsoft YaHei"/>
              </a:rPr>
              <a:t>I</a:t>
            </a:r>
            <a:endParaRPr lang="sr-Latn-RS" sz="1800" b="0" strike="noStrike" spc="-1">
              <a:latin typeface="Arial"/>
            </a:endParaRPr>
          </a:p>
        </p:txBody>
      </p:sp>
      <p:sp>
        <p:nvSpPr>
          <p:cNvPr id="467" name="CustomShape 12"/>
          <p:cNvSpPr/>
          <p:nvPr/>
        </p:nvSpPr>
        <p:spPr>
          <a:xfrm>
            <a:off x="5907240" y="2890800"/>
            <a:ext cx="308160" cy="367560"/>
          </a:xfrm>
          <a:prstGeom prst="rect">
            <a:avLst/>
          </a:prstGeom>
          <a:noFill/>
          <a:ln>
            <a:noFill/>
          </a:ln>
        </p:spPr>
        <p:style>
          <a:lnRef idx="0">
            <a:scrgbClr r="0" g="0" b="0"/>
          </a:lnRef>
          <a:fillRef idx="0">
            <a:scrgbClr r="0" g="0" b="0"/>
          </a:fillRef>
          <a:effectRef idx="0">
            <a:scrgbClr r="0" g="0" b="0"/>
          </a:effectRef>
          <a:fontRef idx="minor"/>
        </p:style>
        <p:txBody>
          <a:bodyPr wrap="none" lIns="90000" tIns="46800" rIns="90000" bIns="46800">
            <a:spAutoFit/>
          </a:bodyPr>
          <a:lstStyle/>
          <a:p>
            <a:pPr>
              <a:lnSpc>
                <a:spcPct val="100000"/>
              </a:lnSpc>
            </a:pPr>
            <a:r>
              <a:rPr lang="sr-Latn-RS" sz="1800" b="0" strike="noStrike" spc="-1">
                <a:solidFill>
                  <a:srgbClr val="000000"/>
                </a:solidFill>
                <a:latin typeface="Arial"/>
                <a:ea typeface="Microsoft YaHei"/>
              </a:rPr>
              <a:t>II</a:t>
            </a:r>
            <a:endParaRPr lang="sr-Latn-RS" sz="1800" b="0" strike="noStrike" spc="-1">
              <a:latin typeface="Arial"/>
            </a:endParaRPr>
          </a:p>
        </p:txBody>
      </p:sp>
      <p:sp>
        <p:nvSpPr>
          <p:cNvPr id="468" name="CustomShape 13"/>
          <p:cNvSpPr/>
          <p:nvPr/>
        </p:nvSpPr>
        <p:spPr>
          <a:xfrm>
            <a:off x="7354800" y="3409920"/>
            <a:ext cx="371520" cy="367560"/>
          </a:xfrm>
          <a:prstGeom prst="rect">
            <a:avLst/>
          </a:prstGeom>
          <a:noFill/>
          <a:ln>
            <a:noFill/>
          </a:ln>
        </p:spPr>
        <p:style>
          <a:lnRef idx="0">
            <a:scrgbClr r="0" g="0" b="0"/>
          </a:lnRef>
          <a:fillRef idx="0">
            <a:scrgbClr r="0" g="0" b="0"/>
          </a:fillRef>
          <a:effectRef idx="0">
            <a:scrgbClr r="0" g="0" b="0"/>
          </a:effectRef>
          <a:fontRef idx="minor"/>
        </p:style>
        <p:txBody>
          <a:bodyPr wrap="none" lIns="90000" tIns="46800" rIns="90000" bIns="46800">
            <a:spAutoFit/>
          </a:bodyPr>
          <a:lstStyle/>
          <a:p>
            <a:pPr>
              <a:lnSpc>
                <a:spcPct val="100000"/>
              </a:lnSpc>
            </a:pPr>
            <a:r>
              <a:rPr lang="sr-Latn-RS" sz="1800" b="0" strike="noStrike" spc="-1">
                <a:solidFill>
                  <a:srgbClr val="000000"/>
                </a:solidFill>
                <a:latin typeface="Arial"/>
                <a:ea typeface="Microsoft YaHei"/>
              </a:rPr>
              <a:t>III</a:t>
            </a:r>
            <a:endParaRPr lang="sr-Latn-RS" sz="1800" b="0" strike="noStrike" spc="-1">
              <a:latin typeface="Arial"/>
            </a:endParaRPr>
          </a:p>
        </p:txBody>
      </p:sp>
      <p:sp>
        <p:nvSpPr>
          <p:cNvPr id="469" name="CustomShape 14"/>
          <p:cNvSpPr/>
          <p:nvPr/>
        </p:nvSpPr>
        <p:spPr>
          <a:xfrm>
            <a:off x="2647800" y="4232160"/>
            <a:ext cx="5351760" cy="91620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nSpc>
                <a:spcPct val="100000"/>
              </a:lnSpc>
            </a:pPr>
            <a:r>
              <a:rPr lang="sr-Latn-RS" sz="1800" b="0" strike="noStrike" spc="-1">
                <a:solidFill>
                  <a:srgbClr val="000000"/>
                </a:solidFill>
                <a:latin typeface="Arial"/>
                <a:ea typeface="Microsoft YaHei"/>
              </a:rPr>
              <a:t>I Maximum bone mass</a:t>
            </a:r>
            <a:endParaRPr lang="sr-Latn-RS" sz="1800" b="0" strike="noStrike" spc="-1">
              <a:latin typeface="Arial"/>
            </a:endParaRPr>
          </a:p>
          <a:p>
            <a:pPr>
              <a:lnSpc>
                <a:spcPct val="100000"/>
              </a:lnSpc>
            </a:pPr>
            <a:r>
              <a:rPr lang="sr-Latn-RS" sz="1800" b="0" strike="noStrike" spc="-1">
                <a:solidFill>
                  <a:srgbClr val="000000"/>
                </a:solidFill>
                <a:latin typeface="Arial"/>
                <a:ea typeface="Microsoft YaHei"/>
              </a:rPr>
              <a:t>II Sudden loss of bone mass (menopause) </a:t>
            </a:r>
            <a:r>
              <a:t/>
            </a:r>
            <a:br/>
            <a:r>
              <a:rPr lang="sr-Latn-RS" sz="1800" b="0" strike="noStrike" spc="-1">
                <a:solidFill>
                  <a:srgbClr val="000000"/>
                </a:solidFill>
                <a:latin typeface="Arial"/>
                <a:ea typeface="Microsoft YaHei"/>
              </a:rPr>
              <a:t>III Loss of bone mass due to age</a:t>
            </a:r>
            <a:endParaRPr lang="sr-Latn-RS" sz="1800" b="0" strike="noStrike" spc="-1">
              <a:latin typeface="Arial"/>
            </a:endParaRPr>
          </a:p>
        </p:txBody>
      </p:sp>
      <p:pic>
        <p:nvPicPr>
          <p:cNvPr id="470" name="Picture 469"/>
          <p:cNvPicPr/>
          <p:nvPr/>
        </p:nvPicPr>
        <p:blipFill>
          <a:blip r:embed="rId3"/>
          <a:stretch/>
        </p:blipFill>
        <p:spPr>
          <a:xfrm>
            <a:off x="2566087" y="1676520"/>
            <a:ext cx="5815073" cy="3610080"/>
          </a:xfrm>
          <a:prstGeom prst="rect">
            <a:avLst/>
          </a:prstGeom>
          <a:ln>
            <a:noFill/>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71" name="CustomShape 1"/>
          <p:cNvSpPr/>
          <p:nvPr/>
        </p:nvSpPr>
        <p:spPr>
          <a:xfrm>
            <a:off x="457200" y="1062000"/>
            <a:ext cx="8228160" cy="1141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sr-Latn-RS" sz="3600" b="1" strike="noStrike" spc="-1">
                <a:solidFill>
                  <a:srgbClr val="002060"/>
                </a:solidFill>
                <a:latin typeface="Arial"/>
                <a:ea typeface="Microsoft YaHei"/>
              </a:rPr>
              <a:t>DEFINITION</a:t>
            </a:r>
            <a:endParaRPr lang="sr-Latn-RS" sz="3600" b="0" strike="noStrike" spc="-1">
              <a:latin typeface="Arial"/>
            </a:endParaRPr>
          </a:p>
        </p:txBody>
      </p:sp>
      <p:sp>
        <p:nvSpPr>
          <p:cNvPr id="472" name="CustomShape 2"/>
          <p:cNvSpPr/>
          <p:nvPr/>
        </p:nvSpPr>
        <p:spPr>
          <a:xfrm>
            <a:off x="457200" y="1981080"/>
            <a:ext cx="8228160" cy="4830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marL="336600" indent="-335160">
              <a:lnSpc>
                <a:spcPct val="90000"/>
              </a:lnSpc>
              <a:spcBef>
                <a:spcPts val="700"/>
              </a:spcBef>
              <a:buClr>
                <a:srgbClr val="000000"/>
              </a:buClr>
              <a:buFont typeface="Arial"/>
              <a:buChar char="•"/>
            </a:pPr>
            <a:r>
              <a:rPr lang="sr-Latn-RS" sz="2800" b="0" strike="noStrike" spc="-1">
                <a:solidFill>
                  <a:srgbClr val="000000"/>
                </a:solidFill>
                <a:latin typeface="Arial"/>
                <a:ea typeface="Microsoft YaHei"/>
              </a:rPr>
              <a:t>Osteoporosis is a skeletal disease characterized by a change in bone strength and an increased risk of fractures.</a:t>
            </a:r>
            <a:endParaRPr lang="sr-Latn-RS" sz="2800" b="0" strike="noStrike" spc="-1">
              <a:latin typeface="Arial"/>
            </a:endParaRPr>
          </a:p>
          <a:p>
            <a:pPr marL="336600" indent="-335160">
              <a:lnSpc>
                <a:spcPct val="90000"/>
              </a:lnSpc>
              <a:spcBef>
                <a:spcPts val="700"/>
              </a:spcBef>
              <a:buClr>
                <a:srgbClr val="000000"/>
              </a:buClr>
              <a:buFont typeface="Arial"/>
              <a:buChar char="•"/>
            </a:pPr>
            <a:r>
              <a:rPr lang="sr-Latn-RS" sz="2800" b="0" strike="noStrike" spc="-1">
                <a:solidFill>
                  <a:srgbClr val="000000"/>
                </a:solidFill>
                <a:latin typeface="Arial"/>
                <a:ea typeface="Microsoft YaHei"/>
              </a:rPr>
              <a:t>Bone strength depends on bone mass and bone quality.</a:t>
            </a:r>
            <a:endParaRPr lang="sr-Latn-RS" sz="2800" b="0" strike="noStrike" spc="-1">
              <a:latin typeface="Arial"/>
            </a:endParaRPr>
          </a:p>
          <a:p>
            <a:pPr marL="336600" indent="-335160">
              <a:lnSpc>
                <a:spcPct val="90000"/>
              </a:lnSpc>
              <a:spcBef>
                <a:spcPts val="700"/>
              </a:spcBef>
              <a:buClr>
                <a:srgbClr val="000000"/>
              </a:buClr>
              <a:buFont typeface="Arial"/>
              <a:buChar char="•"/>
            </a:pPr>
            <a:r>
              <a:rPr lang="sr-Latn-RS" sz="2800" b="0" strike="noStrike" spc="-1">
                <a:solidFill>
                  <a:srgbClr val="000000"/>
                </a:solidFill>
                <a:latin typeface="Arial"/>
                <a:ea typeface="Microsoft YaHei"/>
              </a:rPr>
              <a:t>Bone quality = micro and macro architecture of bones + metabolism + mineralization.</a:t>
            </a:r>
            <a:endParaRPr lang="sr-Latn-RS" sz="2800" b="0" strike="noStrike" spc="-1">
              <a:latin typeface="Arial"/>
            </a:endParaRPr>
          </a:p>
          <a:p>
            <a:pPr marL="336600" indent="-335160">
              <a:lnSpc>
                <a:spcPct val="90000"/>
              </a:lnSpc>
              <a:spcBef>
                <a:spcPts val="700"/>
              </a:spcBef>
              <a:buClr>
                <a:srgbClr val="000000"/>
              </a:buClr>
              <a:buFont typeface="Arial"/>
              <a:buChar char="•"/>
            </a:pPr>
            <a:r>
              <a:rPr lang="sr-Latn-RS" sz="2800" b="0" strike="noStrike" spc="-1">
                <a:solidFill>
                  <a:srgbClr val="000000"/>
                </a:solidFill>
                <a:latin typeface="Arial"/>
                <a:ea typeface="Microsoft YaHei"/>
              </a:rPr>
              <a:t>Disturbance of the balance between bone formation and breakdown.</a:t>
            </a:r>
            <a:endParaRPr lang="sr-Latn-RS" sz="2800" b="0" strike="noStrike" spc="-1">
              <a:latin typeface="Arial"/>
            </a:endParaRPr>
          </a:p>
          <a:p>
            <a:pPr marL="336600" indent="-335160">
              <a:lnSpc>
                <a:spcPct val="90000"/>
              </a:lnSpc>
              <a:spcBef>
                <a:spcPts val="700"/>
              </a:spcBef>
              <a:buClr>
                <a:srgbClr val="000000"/>
              </a:buClr>
              <a:buFont typeface="Arial"/>
              <a:buChar char="•"/>
            </a:pPr>
            <a:r>
              <a:rPr lang="sr-Latn-RS" sz="2800" b="0" strike="noStrike" spc="-1">
                <a:solidFill>
                  <a:srgbClr val="000000"/>
                </a:solidFill>
                <a:latin typeface="Arial"/>
                <a:ea typeface="Microsoft YaHei"/>
              </a:rPr>
              <a:t>Consequence: fracture of the hip, spine, arm.</a:t>
            </a:r>
            <a:endParaRPr lang="sr-Latn-RS" sz="2800" b="0" strike="noStrike" spc="-1">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73" name="CustomShape 1"/>
          <p:cNvSpPr/>
          <p:nvPr/>
        </p:nvSpPr>
        <p:spPr>
          <a:xfrm>
            <a:off x="380880" y="1066680"/>
            <a:ext cx="8304480" cy="608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sr-Latn-RS" sz="4000" b="1" strike="noStrike" spc="-1">
                <a:solidFill>
                  <a:srgbClr val="FF0000"/>
                </a:solidFill>
                <a:latin typeface="Arial"/>
                <a:ea typeface="Microsoft YaHei"/>
              </a:rPr>
              <a:t>PRIMARY OSTEOPOROSIS</a:t>
            </a:r>
            <a:endParaRPr lang="sr-Latn-RS" sz="4000" b="0" strike="noStrike" spc="-1">
              <a:latin typeface="Arial"/>
            </a:endParaRPr>
          </a:p>
        </p:txBody>
      </p:sp>
      <p:sp>
        <p:nvSpPr>
          <p:cNvPr id="474" name="CustomShape 2"/>
          <p:cNvSpPr/>
          <p:nvPr/>
        </p:nvSpPr>
        <p:spPr>
          <a:xfrm>
            <a:off x="380880" y="2590920"/>
            <a:ext cx="8304480" cy="37324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marL="343080" indent="-335160">
              <a:lnSpc>
                <a:spcPct val="100000"/>
              </a:lnSpc>
              <a:spcBef>
                <a:spcPts val="799"/>
              </a:spcBef>
            </a:pPr>
            <a:r>
              <a:rPr lang="sr-Latn-RS" sz="3200" b="1" strike="noStrike" spc="-1">
                <a:solidFill>
                  <a:srgbClr val="002060"/>
                </a:solidFill>
                <a:latin typeface="Arial"/>
                <a:ea typeface="Microsoft YaHei"/>
              </a:rPr>
              <a:t>Involutive</a:t>
            </a:r>
            <a:r>
              <a:rPr lang="sr-Latn-RS" sz="3200" b="0" strike="noStrike" spc="-1">
                <a:solidFill>
                  <a:srgbClr val="000000"/>
                </a:solidFill>
                <a:latin typeface="Arial"/>
                <a:ea typeface="Microsoft YaHei"/>
              </a:rPr>
              <a:t>  </a:t>
            </a:r>
            <a:endParaRPr lang="sr-Latn-RS" sz="3200" b="0" strike="noStrike" spc="-1">
              <a:latin typeface="Arial"/>
            </a:endParaRPr>
          </a:p>
          <a:p>
            <a:pPr marL="343080" indent="-335160">
              <a:lnSpc>
                <a:spcPct val="100000"/>
              </a:lnSpc>
              <a:spcBef>
                <a:spcPts val="799"/>
              </a:spcBef>
            </a:pPr>
            <a:r>
              <a:rPr lang="sr-Latn-RS" sz="3200" b="0" strike="noStrike" spc="-1">
                <a:solidFill>
                  <a:srgbClr val="000000"/>
                </a:solidFill>
                <a:latin typeface="Arial"/>
                <a:ea typeface="Microsoft YaHei"/>
              </a:rPr>
              <a:t>postmenopausal (type I)</a:t>
            </a:r>
            <a:endParaRPr lang="sr-Latn-RS" sz="3200" b="0" strike="noStrike" spc="-1">
              <a:latin typeface="Arial"/>
            </a:endParaRPr>
          </a:p>
          <a:p>
            <a:pPr marL="343080" indent="-335160">
              <a:lnSpc>
                <a:spcPct val="100000"/>
              </a:lnSpc>
              <a:spcBef>
                <a:spcPts val="799"/>
              </a:spcBef>
            </a:pPr>
            <a:r>
              <a:rPr lang="sr-Latn-RS" sz="3200" b="0" strike="noStrike" spc="-1">
                <a:solidFill>
                  <a:srgbClr val="000000"/>
                </a:solidFill>
                <a:latin typeface="Arial"/>
                <a:ea typeface="Microsoft YaHei"/>
              </a:rPr>
              <a:t>senile (type II)</a:t>
            </a:r>
            <a:endParaRPr lang="sr-Latn-RS" sz="3200" b="0" strike="noStrike" spc="-1">
              <a:latin typeface="Arial"/>
            </a:endParaRPr>
          </a:p>
          <a:p>
            <a:pPr marL="343080" indent="-335160">
              <a:lnSpc>
                <a:spcPct val="100000"/>
              </a:lnSpc>
              <a:spcBef>
                <a:spcPts val="799"/>
              </a:spcBef>
            </a:pPr>
            <a:r>
              <a:rPr lang="sr-Latn-RS" sz="3200" b="1" strike="noStrike" spc="-1">
                <a:solidFill>
                  <a:srgbClr val="002060"/>
                </a:solidFill>
                <a:latin typeface="Arial"/>
                <a:ea typeface="Microsoft YaHei"/>
              </a:rPr>
              <a:t>Idiopathic</a:t>
            </a:r>
            <a:endParaRPr lang="sr-Latn-RS" sz="3200" b="0" strike="noStrike" spc="-1">
              <a:latin typeface="Arial"/>
            </a:endParaRPr>
          </a:p>
          <a:p>
            <a:pPr marL="343080" indent="-335160">
              <a:lnSpc>
                <a:spcPct val="100000"/>
              </a:lnSpc>
              <a:spcBef>
                <a:spcPts val="799"/>
              </a:spcBef>
            </a:pPr>
            <a:r>
              <a:rPr lang="sr-Latn-RS" sz="3200" b="0" strike="noStrike" spc="-1">
                <a:solidFill>
                  <a:srgbClr val="000000"/>
                </a:solidFill>
                <a:latin typeface="Arial"/>
                <a:ea typeface="Microsoft YaHei"/>
              </a:rPr>
              <a:t>in children</a:t>
            </a:r>
            <a:endParaRPr lang="sr-Latn-RS" sz="3200" b="0" strike="noStrike" spc="-1">
              <a:latin typeface="Arial"/>
            </a:endParaRPr>
          </a:p>
          <a:p>
            <a:pPr marL="343080" indent="-335160">
              <a:lnSpc>
                <a:spcPct val="100000"/>
              </a:lnSpc>
              <a:spcBef>
                <a:spcPts val="799"/>
              </a:spcBef>
            </a:pPr>
            <a:r>
              <a:rPr lang="sr-Latn-RS" sz="3200" b="0" strike="noStrike" spc="-1">
                <a:solidFill>
                  <a:srgbClr val="000000"/>
                </a:solidFill>
                <a:latin typeface="Arial"/>
                <a:ea typeface="Microsoft YaHei"/>
              </a:rPr>
              <a:t>in adults</a:t>
            </a:r>
            <a:endParaRPr lang="sr-Latn-RS" sz="3200" b="0" strike="noStrike" spc="-1">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75" name="CustomShape 1"/>
          <p:cNvSpPr/>
          <p:nvPr/>
        </p:nvSpPr>
        <p:spPr>
          <a:xfrm>
            <a:off x="457200" y="990720"/>
            <a:ext cx="8228160" cy="7606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sr-Latn-RS" sz="4000" b="1" strike="noStrike" spc="-1">
                <a:solidFill>
                  <a:srgbClr val="FF0000"/>
                </a:solidFill>
                <a:latin typeface="Arial"/>
                <a:ea typeface="Microsoft YaHei"/>
              </a:rPr>
              <a:t>SECONDARY OSTEOPOROSIS</a:t>
            </a:r>
            <a:endParaRPr lang="sr-Latn-RS" sz="4000" b="0" strike="noStrike" spc="-1">
              <a:latin typeface="Arial"/>
            </a:endParaRPr>
          </a:p>
        </p:txBody>
      </p:sp>
      <p:sp>
        <p:nvSpPr>
          <p:cNvPr id="476" name="CustomShape 2"/>
          <p:cNvSpPr/>
          <p:nvPr/>
        </p:nvSpPr>
        <p:spPr>
          <a:xfrm>
            <a:off x="457200" y="1828800"/>
            <a:ext cx="8228160" cy="4265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marL="343080" indent="-335160">
              <a:lnSpc>
                <a:spcPct val="90000"/>
              </a:lnSpc>
              <a:spcBef>
                <a:spcPts val="799"/>
              </a:spcBef>
            </a:pPr>
            <a:r>
              <a:rPr lang="sr-Latn-RS" sz="3200" b="0" strike="noStrike" spc="-1">
                <a:solidFill>
                  <a:srgbClr val="000000"/>
                </a:solidFill>
                <a:latin typeface="Arial"/>
                <a:ea typeface="Microsoft YaHei"/>
              </a:rPr>
              <a:t>Endocrinopathies</a:t>
            </a:r>
            <a:endParaRPr lang="sr-Latn-RS" sz="3200" b="0" strike="noStrike" spc="-1">
              <a:latin typeface="Arial"/>
            </a:endParaRPr>
          </a:p>
          <a:p>
            <a:pPr marL="343080" indent="-335160">
              <a:lnSpc>
                <a:spcPct val="90000"/>
              </a:lnSpc>
              <a:spcBef>
                <a:spcPts val="799"/>
              </a:spcBef>
            </a:pPr>
            <a:r>
              <a:rPr lang="sr-Latn-RS" sz="3200" b="0" strike="noStrike" spc="-1">
                <a:solidFill>
                  <a:srgbClr val="000000"/>
                </a:solidFill>
                <a:latin typeface="Arial"/>
                <a:ea typeface="Microsoft YaHei"/>
              </a:rPr>
              <a:t>Iatrogenic</a:t>
            </a:r>
            <a:endParaRPr lang="sr-Latn-RS" sz="3200" b="0" strike="noStrike" spc="-1">
              <a:latin typeface="Arial"/>
            </a:endParaRPr>
          </a:p>
          <a:p>
            <a:pPr marL="343080" indent="-335160">
              <a:lnSpc>
                <a:spcPct val="90000"/>
              </a:lnSpc>
              <a:spcBef>
                <a:spcPts val="799"/>
              </a:spcBef>
            </a:pPr>
            <a:r>
              <a:rPr lang="sr-Latn-RS" sz="3200" b="0" strike="noStrike" spc="-1">
                <a:solidFill>
                  <a:srgbClr val="000000"/>
                </a:solidFill>
                <a:latin typeface="Arial"/>
                <a:ea typeface="Microsoft YaHei"/>
              </a:rPr>
              <a:t>Chronic inflammatory diseases</a:t>
            </a:r>
            <a:endParaRPr lang="sr-Latn-RS" sz="3200" b="0" strike="noStrike" spc="-1">
              <a:latin typeface="Arial"/>
            </a:endParaRPr>
          </a:p>
          <a:p>
            <a:pPr marL="343080" indent="-335160">
              <a:lnSpc>
                <a:spcPct val="90000"/>
              </a:lnSpc>
              <a:spcBef>
                <a:spcPts val="799"/>
              </a:spcBef>
            </a:pPr>
            <a:r>
              <a:rPr lang="sr-Latn-RS" sz="3200" b="0" strike="noStrike" spc="-1">
                <a:solidFill>
                  <a:srgbClr val="000000"/>
                </a:solidFill>
                <a:latin typeface="Arial"/>
                <a:ea typeface="Microsoft YaHei"/>
              </a:rPr>
              <a:t>Hematological diseases</a:t>
            </a:r>
            <a:endParaRPr lang="sr-Latn-RS" sz="3200" b="0" strike="noStrike" spc="-1">
              <a:latin typeface="Arial"/>
            </a:endParaRPr>
          </a:p>
          <a:p>
            <a:pPr marL="343080" indent="-335160">
              <a:lnSpc>
                <a:spcPct val="90000"/>
              </a:lnSpc>
              <a:spcBef>
                <a:spcPts val="799"/>
              </a:spcBef>
            </a:pPr>
            <a:r>
              <a:rPr lang="sr-Latn-RS" sz="3200" b="0" strike="noStrike" spc="-1">
                <a:solidFill>
                  <a:srgbClr val="000000"/>
                </a:solidFill>
                <a:latin typeface="Arial"/>
                <a:ea typeface="Microsoft YaHei"/>
              </a:rPr>
              <a:t>Immobilization</a:t>
            </a:r>
            <a:endParaRPr lang="sr-Latn-RS" sz="3200" b="0" strike="noStrike" spc="-1">
              <a:latin typeface="Arial"/>
            </a:endParaRPr>
          </a:p>
          <a:p>
            <a:pPr marL="343080" indent="-335160">
              <a:lnSpc>
                <a:spcPct val="90000"/>
              </a:lnSpc>
              <a:spcBef>
                <a:spcPts val="799"/>
              </a:spcBef>
            </a:pPr>
            <a:r>
              <a:rPr lang="sr-Latn-RS" sz="3200" b="0" strike="noStrike" spc="-1">
                <a:solidFill>
                  <a:srgbClr val="000000"/>
                </a:solidFill>
                <a:latin typeface="Arial"/>
                <a:ea typeface="Microsoft YaHei"/>
              </a:rPr>
              <a:t>Chronic intestinal diseases and gastrectomy</a:t>
            </a:r>
            <a:endParaRPr lang="sr-Latn-RS" sz="3200" b="0" strike="noStrike" spc="-1">
              <a:latin typeface="Arial"/>
            </a:endParaRPr>
          </a:p>
          <a:p>
            <a:pPr marL="343080" indent="-335160">
              <a:lnSpc>
                <a:spcPct val="90000"/>
              </a:lnSpc>
              <a:spcBef>
                <a:spcPts val="799"/>
              </a:spcBef>
            </a:pPr>
            <a:r>
              <a:rPr lang="sr-Latn-RS" sz="3200" b="0" strike="noStrike" spc="-1">
                <a:solidFill>
                  <a:srgbClr val="000000"/>
                </a:solidFill>
                <a:latin typeface="Arial"/>
                <a:ea typeface="Microsoft YaHei"/>
              </a:rPr>
              <a:t>Idiopathic calciuria</a:t>
            </a:r>
            <a:endParaRPr lang="sr-Latn-RS" sz="3200" b="0" strike="noStrike" spc="-1">
              <a:latin typeface="Arial"/>
            </a:endParaRPr>
          </a:p>
          <a:p>
            <a:pPr marL="343080" indent="-335160">
              <a:lnSpc>
                <a:spcPct val="90000"/>
              </a:lnSpc>
              <a:spcBef>
                <a:spcPts val="901"/>
              </a:spcBef>
            </a:pPr>
            <a:r>
              <a:rPr lang="sr-Latn-RS" sz="3600" b="0" strike="noStrike" spc="-1">
                <a:solidFill>
                  <a:srgbClr val="002060"/>
                </a:solidFill>
                <a:latin typeface="Arial"/>
                <a:ea typeface="Microsoft YaHei"/>
              </a:rPr>
              <a:t>CONGENITAL OSTEOPOROSIS</a:t>
            </a:r>
            <a:endParaRPr lang="sr-Latn-RS" sz="3600" b="0" strike="noStrike" spc="-1">
              <a:latin typeface="Arial"/>
            </a:endParaRPr>
          </a:p>
          <a:p>
            <a:pPr marL="343080" indent="-335160">
              <a:lnSpc>
                <a:spcPct val="90000"/>
              </a:lnSpc>
              <a:spcBef>
                <a:spcPts val="799"/>
              </a:spcBef>
            </a:pPr>
            <a:r>
              <a:rPr lang="sr-Latn-RS" sz="3200" b="0" strike="noStrike" spc="-1">
                <a:solidFill>
                  <a:srgbClr val="000000"/>
                </a:solidFill>
                <a:latin typeface="Arial"/>
                <a:ea typeface="Microsoft YaHei"/>
              </a:rPr>
              <a:t>Osteogenesis imperfecta</a:t>
            </a:r>
            <a:endParaRPr lang="sr-Latn-RS" sz="3200" b="0" strike="noStrike" spc="-1">
              <a:latin typeface="Arial"/>
            </a:endParaRPr>
          </a:p>
          <a:p>
            <a:pPr marL="341280" indent="-335160">
              <a:lnSpc>
                <a:spcPct val="90000"/>
              </a:lnSpc>
              <a:spcBef>
                <a:spcPts val="799"/>
              </a:spcBef>
            </a:pPr>
            <a:endParaRPr lang="sr-Latn-RS" sz="3200" b="0" strike="noStrike" spc="-1">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77" name="CustomShape 1"/>
          <p:cNvSpPr/>
          <p:nvPr/>
        </p:nvSpPr>
        <p:spPr>
          <a:xfrm>
            <a:off x="457200" y="1066680"/>
            <a:ext cx="8228160" cy="608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sr-Latn-RS" sz="3600" b="1" strike="noStrike" spc="-1">
                <a:solidFill>
                  <a:srgbClr val="002060"/>
                </a:solidFill>
                <a:latin typeface="Arial"/>
                <a:ea typeface="Microsoft YaHei"/>
              </a:rPr>
              <a:t>CLINICAL PICTURE</a:t>
            </a:r>
            <a:endParaRPr lang="sr-Latn-RS" sz="3600" b="0" strike="noStrike" spc="-1">
              <a:latin typeface="Arial"/>
            </a:endParaRPr>
          </a:p>
        </p:txBody>
      </p:sp>
      <p:sp>
        <p:nvSpPr>
          <p:cNvPr id="478" name="CustomShape 2"/>
          <p:cNvSpPr/>
          <p:nvPr/>
        </p:nvSpPr>
        <p:spPr>
          <a:xfrm>
            <a:off x="380880" y="1752480"/>
            <a:ext cx="8304480" cy="48754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marL="336600" indent="-335160">
              <a:lnSpc>
                <a:spcPct val="90000"/>
              </a:lnSpc>
              <a:spcBef>
                <a:spcPts val="799"/>
              </a:spcBef>
              <a:buClr>
                <a:srgbClr val="000000"/>
              </a:buClr>
              <a:buFont typeface="Arial"/>
              <a:buChar char="•"/>
            </a:pPr>
            <a:r>
              <a:rPr lang="sr-Latn-RS" sz="3200" b="0" strike="noStrike" spc="-1" dirty="0">
                <a:solidFill>
                  <a:srgbClr val="000000"/>
                </a:solidFill>
                <a:latin typeface="Arial"/>
                <a:ea typeface="Microsoft YaHei"/>
              </a:rPr>
              <a:t>In the early stages of bone loss without symptoms.</a:t>
            </a:r>
            <a:endParaRPr lang="sr-Latn-RS" sz="3200" b="0" strike="noStrike" spc="-1" dirty="0">
              <a:latin typeface="Arial"/>
            </a:endParaRPr>
          </a:p>
          <a:p>
            <a:pPr marL="336600" indent="-335160">
              <a:lnSpc>
                <a:spcPct val="90000"/>
              </a:lnSpc>
              <a:spcBef>
                <a:spcPts val="799"/>
              </a:spcBef>
              <a:buClr>
                <a:srgbClr val="000000"/>
              </a:buClr>
              <a:buFont typeface="Arial"/>
              <a:buChar char="•"/>
            </a:pPr>
            <a:r>
              <a:rPr lang="sr-Latn-RS" sz="3200" b="0" strike="noStrike" spc="-1" dirty="0">
                <a:solidFill>
                  <a:srgbClr val="000000"/>
                </a:solidFill>
                <a:latin typeface="Arial"/>
                <a:ea typeface="Microsoft YaHei"/>
              </a:rPr>
              <a:t>Back pain, which can be severe if there is a vertebral fracture.</a:t>
            </a:r>
            <a:endParaRPr lang="sr-Latn-RS" sz="3200" b="0" strike="noStrike" spc="-1" dirty="0">
              <a:latin typeface="Arial"/>
            </a:endParaRPr>
          </a:p>
          <a:p>
            <a:pPr marL="336600" indent="-335160">
              <a:lnSpc>
                <a:spcPct val="90000"/>
              </a:lnSpc>
              <a:spcBef>
                <a:spcPts val="799"/>
              </a:spcBef>
              <a:buClr>
                <a:srgbClr val="000000"/>
              </a:buClr>
              <a:buFont typeface="Arial"/>
              <a:buChar char="•"/>
            </a:pPr>
            <a:r>
              <a:rPr lang="sr-Latn-RS" sz="3200" spc="-1" dirty="0">
                <a:solidFill>
                  <a:srgbClr val="000000"/>
                </a:solidFill>
                <a:latin typeface="Arial"/>
                <a:ea typeface="Microsoft YaHei"/>
              </a:rPr>
              <a:t>L</a:t>
            </a:r>
            <a:r>
              <a:rPr lang="sr-Latn-RS" sz="3200" b="0" strike="noStrike" spc="-1" dirty="0" smtClean="0">
                <a:solidFill>
                  <a:srgbClr val="000000"/>
                </a:solidFill>
                <a:latin typeface="Arial"/>
                <a:ea typeface="Microsoft YaHei"/>
              </a:rPr>
              <a:t>oss </a:t>
            </a:r>
            <a:r>
              <a:rPr lang="sr-Latn-RS" sz="3200" b="0" strike="noStrike" spc="-1" dirty="0">
                <a:solidFill>
                  <a:srgbClr val="000000"/>
                </a:solidFill>
                <a:latin typeface="Arial"/>
                <a:ea typeface="Microsoft YaHei"/>
              </a:rPr>
              <a:t>of height followed </a:t>
            </a:r>
            <a:r>
              <a:rPr lang="sr-Latn-RS" sz="3200" b="0" strike="noStrike" spc="-1" dirty="0" smtClean="0">
                <a:solidFill>
                  <a:srgbClr val="000000"/>
                </a:solidFill>
                <a:latin typeface="Arial"/>
                <a:ea typeface="Microsoft YaHei"/>
              </a:rPr>
              <a:t>by spinal column deformation.</a:t>
            </a:r>
            <a:endParaRPr lang="sr-Latn-RS" sz="3200" b="0" strike="noStrike" spc="-1" dirty="0">
              <a:latin typeface="Arial"/>
            </a:endParaRPr>
          </a:p>
          <a:p>
            <a:pPr marL="336600" indent="-335160">
              <a:lnSpc>
                <a:spcPct val="90000"/>
              </a:lnSpc>
              <a:spcBef>
                <a:spcPts val="799"/>
              </a:spcBef>
              <a:buClr>
                <a:srgbClr val="000000"/>
              </a:buClr>
              <a:buFont typeface="Arial"/>
              <a:buChar char="•"/>
            </a:pPr>
            <a:r>
              <a:rPr lang="sr-Latn-RS" sz="3200" b="0" strike="noStrike" spc="-1" dirty="0">
                <a:solidFill>
                  <a:srgbClr val="000000"/>
                </a:solidFill>
                <a:latin typeface="Arial"/>
                <a:ea typeface="Microsoft YaHei"/>
              </a:rPr>
              <a:t>Fracture of vertebrae, hips or limbs.</a:t>
            </a:r>
            <a:endParaRPr lang="sr-Latn-RS" sz="3200" b="0" strike="noStrike" spc="-1" dirty="0">
              <a:latin typeface="Arial"/>
            </a:endParaRPr>
          </a:p>
          <a:p>
            <a:pPr marL="336600" indent="-335160">
              <a:lnSpc>
                <a:spcPct val="90000"/>
              </a:lnSpc>
              <a:spcBef>
                <a:spcPts val="799"/>
              </a:spcBef>
              <a:buClr>
                <a:srgbClr val="000000"/>
              </a:buClr>
              <a:buFont typeface="Arial"/>
              <a:buChar char="•"/>
            </a:pPr>
            <a:r>
              <a:rPr lang="sr-Latn-RS" sz="3200" b="0" strike="noStrike" spc="-1" dirty="0">
                <a:solidFill>
                  <a:srgbClr val="000000"/>
                </a:solidFill>
                <a:latin typeface="Arial"/>
                <a:ea typeface="Microsoft YaHei"/>
              </a:rPr>
              <a:t>Decreased lung function</a:t>
            </a:r>
            <a:endParaRPr lang="sr-Latn-RS" sz="3200" b="0" strike="noStrike" spc="-1" dirty="0">
              <a:latin typeface="Arial"/>
            </a:endParaRPr>
          </a:p>
          <a:p>
            <a:pPr marL="336600" indent="-335160">
              <a:lnSpc>
                <a:spcPct val="90000"/>
              </a:lnSpc>
              <a:spcBef>
                <a:spcPts val="799"/>
              </a:spcBef>
              <a:buClr>
                <a:srgbClr val="000000"/>
              </a:buClr>
              <a:buFont typeface="Arial"/>
              <a:buChar char="•"/>
            </a:pPr>
            <a:r>
              <a:rPr lang="sr-Latn-RS" sz="3200" b="0" strike="noStrike" spc="-1" dirty="0">
                <a:solidFill>
                  <a:srgbClr val="000000"/>
                </a:solidFill>
                <a:latin typeface="Arial"/>
                <a:ea typeface="Microsoft YaHei"/>
              </a:rPr>
              <a:t>Reduced quality of life</a:t>
            </a:r>
            <a:endParaRPr lang="sr-Latn-RS" sz="3200" b="0" strike="noStrike" spc="-1" dirty="0">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82" name="CustomShape 1"/>
          <p:cNvSpPr/>
          <p:nvPr/>
        </p:nvSpPr>
        <p:spPr>
          <a:xfrm>
            <a:off x="457200" y="1062000"/>
            <a:ext cx="8228160" cy="1141560"/>
          </a:xfrm>
          <a:prstGeom prst="rect">
            <a:avLst/>
          </a:prstGeom>
          <a:noFill/>
          <a:ln>
            <a:noFill/>
          </a:ln>
        </p:spPr>
        <p:style>
          <a:lnRef idx="0">
            <a:scrgbClr r="0" g="0" b="0"/>
          </a:lnRef>
          <a:fillRef idx="0">
            <a:scrgbClr r="0" g="0" b="0"/>
          </a:fillRef>
          <a:effectRef idx="0">
            <a:scrgbClr r="0" g="0" b="0"/>
          </a:effectRef>
          <a:fontRef idx="minor"/>
        </p:style>
      </p:sp>
      <p:sp>
        <p:nvSpPr>
          <p:cNvPr id="483" name="CustomShape 2"/>
          <p:cNvSpPr/>
          <p:nvPr/>
        </p:nvSpPr>
        <p:spPr>
          <a:xfrm>
            <a:off x="457200" y="228600"/>
            <a:ext cx="8304480" cy="5865840"/>
          </a:xfrm>
          <a:prstGeom prst="rect">
            <a:avLst/>
          </a:prstGeom>
          <a:noFill/>
          <a:ln>
            <a:noFill/>
          </a:ln>
        </p:spPr>
        <p:style>
          <a:lnRef idx="0">
            <a:scrgbClr r="0" g="0" b="0"/>
          </a:lnRef>
          <a:fillRef idx="0">
            <a:scrgbClr r="0" g="0" b="0"/>
          </a:fillRef>
          <a:effectRef idx="0">
            <a:scrgbClr r="0" g="0" b="0"/>
          </a:effectRef>
          <a:fontRef idx="minor"/>
        </p:style>
      </p:sp>
      <p:pic>
        <p:nvPicPr>
          <p:cNvPr id="484" name="Picture 3"/>
          <p:cNvPicPr/>
          <p:nvPr/>
        </p:nvPicPr>
        <p:blipFill>
          <a:blip r:embed="rId3"/>
          <a:stretch/>
        </p:blipFill>
        <p:spPr>
          <a:xfrm>
            <a:off x="1143000" y="382680"/>
            <a:ext cx="6399360" cy="5685120"/>
          </a:xfrm>
          <a:prstGeom prst="rect">
            <a:avLst/>
          </a:prstGeom>
          <a:ln>
            <a:noFill/>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58" name="CustomShape 1"/>
          <p:cNvSpPr/>
          <p:nvPr/>
        </p:nvSpPr>
        <p:spPr>
          <a:xfrm>
            <a:off x="380880" y="228600"/>
            <a:ext cx="8595000" cy="1401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sr-Latn-RS" sz="3600" b="0" strike="noStrike" spc="-1">
                <a:solidFill>
                  <a:srgbClr val="FF0000"/>
                </a:solidFill>
                <a:latin typeface="Arial"/>
                <a:ea typeface="Microsoft YaHei"/>
              </a:rPr>
              <a:t>Classification of hyperuratemia and gout</a:t>
            </a:r>
            <a:endParaRPr lang="sr-Latn-RS" sz="3600" b="0" strike="noStrike" spc="-1">
              <a:latin typeface="Arial"/>
            </a:endParaRPr>
          </a:p>
        </p:txBody>
      </p:sp>
      <p:sp>
        <p:nvSpPr>
          <p:cNvPr id="359" name="CustomShape 2"/>
          <p:cNvSpPr/>
          <p:nvPr/>
        </p:nvSpPr>
        <p:spPr>
          <a:xfrm>
            <a:off x="685800" y="1295280"/>
            <a:ext cx="8456760" cy="50277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marL="336600" indent="-335160">
              <a:lnSpc>
                <a:spcPct val="100000"/>
              </a:lnSpc>
              <a:spcBef>
                <a:spcPts val="700"/>
              </a:spcBef>
              <a:buClr>
                <a:srgbClr val="002060"/>
              </a:buClr>
              <a:buFont typeface="Arial"/>
              <a:buChar char="•"/>
            </a:pPr>
            <a:r>
              <a:rPr lang="sr-Latn-RS" sz="2800" b="0" u="sng" strike="noStrike" spc="-1">
                <a:solidFill>
                  <a:srgbClr val="002060"/>
                </a:solidFill>
                <a:uFillTx/>
                <a:latin typeface="Arial"/>
                <a:ea typeface="Microsoft YaHei"/>
              </a:rPr>
              <a:t>Primary</a:t>
            </a:r>
            <a:endParaRPr lang="sr-Latn-RS" sz="2800" b="0" strike="noStrike" spc="-1">
              <a:latin typeface="Arial"/>
            </a:endParaRPr>
          </a:p>
          <a:p>
            <a:pPr marL="343080" indent="-335160">
              <a:lnSpc>
                <a:spcPct val="100000"/>
              </a:lnSpc>
              <a:spcBef>
                <a:spcPts val="601"/>
              </a:spcBef>
            </a:pPr>
            <a:r>
              <a:rPr lang="sr-Latn-RS" sz="2400" b="0" strike="noStrike" spc="-1">
                <a:solidFill>
                  <a:srgbClr val="000000"/>
                </a:solidFill>
                <a:latin typeface="Arial"/>
                <a:ea typeface="Microsoft YaHei"/>
              </a:rPr>
              <a:t>1. Undefined disorder of excretion or synthesis</a:t>
            </a:r>
            <a:endParaRPr lang="sr-Latn-RS" sz="2400" b="0" strike="noStrike" spc="-1">
              <a:latin typeface="Arial"/>
            </a:endParaRPr>
          </a:p>
          <a:p>
            <a:pPr marL="343080" indent="-335160">
              <a:lnSpc>
                <a:spcPct val="100000"/>
              </a:lnSpc>
              <a:spcBef>
                <a:spcPts val="601"/>
              </a:spcBef>
            </a:pPr>
            <a:r>
              <a:rPr lang="sr-Latn-RS" sz="2400" b="0" strike="noStrike" spc="-1">
                <a:solidFill>
                  <a:srgbClr val="000000"/>
                </a:solidFill>
                <a:latin typeface="Arial"/>
                <a:ea typeface="Microsoft YaHei"/>
              </a:rPr>
              <a:t>2. Associated with an enzyme defect (x chromosome)</a:t>
            </a:r>
            <a:endParaRPr lang="sr-Latn-RS" sz="2400" b="0" strike="noStrike" spc="-1">
              <a:latin typeface="Arial"/>
            </a:endParaRPr>
          </a:p>
          <a:p>
            <a:pPr marL="343080" indent="-335160">
              <a:lnSpc>
                <a:spcPct val="100000"/>
              </a:lnSpc>
              <a:spcBef>
                <a:spcPts val="601"/>
              </a:spcBef>
            </a:pPr>
            <a:r>
              <a:rPr lang="sr-Latn-RS" sz="2400" b="0" strike="noStrike" spc="-1">
                <a:solidFill>
                  <a:srgbClr val="000000"/>
                </a:solidFill>
                <a:latin typeface="Arial"/>
                <a:ea typeface="Microsoft YaHei"/>
              </a:rPr>
              <a:t>(↑Pospho Ribosyl PPS, ↓ Hypoxanthine Guanine PRT)</a:t>
            </a:r>
            <a:endParaRPr lang="sr-Latn-RS" sz="2400" b="0" strike="noStrike" spc="-1">
              <a:latin typeface="Arial"/>
            </a:endParaRPr>
          </a:p>
          <a:p>
            <a:pPr marL="336600" indent="-335160">
              <a:lnSpc>
                <a:spcPct val="100000"/>
              </a:lnSpc>
              <a:spcBef>
                <a:spcPts val="700"/>
              </a:spcBef>
              <a:buClr>
                <a:srgbClr val="002060"/>
              </a:buClr>
              <a:buFont typeface="Arial"/>
              <a:buChar char="•"/>
            </a:pPr>
            <a:r>
              <a:rPr lang="sr-Latn-RS" sz="2800" b="0" u="sng" strike="noStrike" spc="-1">
                <a:solidFill>
                  <a:srgbClr val="002060"/>
                </a:solidFill>
                <a:uFillTx/>
                <a:latin typeface="Arial"/>
                <a:ea typeface="Microsoft YaHei"/>
              </a:rPr>
              <a:t>Secondary</a:t>
            </a:r>
            <a:endParaRPr lang="sr-Latn-RS" sz="2800" b="0" strike="noStrike" spc="-1">
              <a:latin typeface="Arial"/>
            </a:endParaRPr>
          </a:p>
          <a:p>
            <a:pPr marL="343080" indent="-335160">
              <a:lnSpc>
                <a:spcPct val="100000"/>
              </a:lnSpc>
              <a:spcBef>
                <a:spcPts val="601"/>
              </a:spcBef>
            </a:pPr>
            <a:r>
              <a:rPr lang="sr-Latn-RS" sz="2400" b="0" strike="noStrike" spc="-1">
                <a:solidFill>
                  <a:srgbClr val="000000"/>
                </a:solidFill>
                <a:latin typeface="Arial"/>
                <a:ea typeface="Microsoft YaHei"/>
              </a:rPr>
              <a:t>1. Increased formation of "de novo" purines (HGPRT)</a:t>
            </a:r>
            <a:endParaRPr lang="sr-Latn-RS" sz="2400" b="0" strike="noStrike" spc="-1">
              <a:latin typeface="Arial"/>
            </a:endParaRPr>
          </a:p>
          <a:p>
            <a:pPr marL="343080" indent="-335160">
              <a:lnSpc>
                <a:spcPct val="100000"/>
              </a:lnSpc>
              <a:spcBef>
                <a:spcPts val="601"/>
              </a:spcBef>
            </a:pPr>
            <a:r>
              <a:rPr lang="sr-Latn-RS" sz="2400" b="0" strike="noStrike" spc="-1">
                <a:solidFill>
                  <a:srgbClr val="000000"/>
                </a:solidFill>
                <a:latin typeface="Arial"/>
                <a:ea typeface="Microsoft YaHei"/>
              </a:rPr>
              <a:t>2. Increased metabolism of nucleic acids (Leucosis)</a:t>
            </a:r>
            <a:endParaRPr lang="sr-Latn-RS" sz="2400" b="0" strike="noStrike" spc="-1">
              <a:latin typeface="Arial"/>
            </a:endParaRPr>
          </a:p>
          <a:p>
            <a:pPr marL="343080" indent="-335160">
              <a:lnSpc>
                <a:spcPct val="100000"/>
              </a:lnSpc>
              <a:spcBef>
                <a:spcPts val="601"/>
              </a:spcBef>
            </a:pPr>
            <a:r>
              <a:rPr lang="sr-Latn-RS" sz="2400" b="0" strike="noStrike" spc="-1">
                <a:solidFill>
                  <a:srgbClr val="000000"/>
                </a:solidFill>
                <a:latin typeface="Arial"/>
                <a:ea typeface="Microsoft YaHei"/>
              </a:rPr>
              <a:t>3. Decreased uric acid clearance (Chronic renal insufitienty)</a:t>
            </a:r>
            <a:endParaRPr lang="sr-Latn-RS" sz="2400" b="0" strike="noStrike" spc="-1">
              <a:latin typeface="Arial"/>
            </a:endParaRPr>
          </a:p>
          <a:p>
            <a:pPr marL="343080" indent="-335160">
              <a:lnSpc>
                <a:spcPct val="100000"/>
              </a:lnSpc>
              <a:spcBef>
                <a:spcPts val="700"/>
              </a:spcBef>
            </a:pPr>
            <a:r>
              <a:rPr lang="sr-Latn-RS" sz="2800" b="0" u="sng" strike="noStrike" spc="-1">
                <a:solidFill>
                  <a:srgbClr val="FFFF00"/>
                </a:solidFill>
                <a:uFillTx/>
                <a:latin typeface="Arial"/>
                <a:ea typeface="Microsoft YaHei"/>
              </a:rPr>
              <a:t>  </a:t>
            </a:r>
            <a:r>
              <a:rPr lang="sr-Latn-RS" sz="2800" b="0" u="sng" strike="noStrike" spc="-1">
                <a:solidFill>
                  <a:srgbClr val="002060"/>
                </a:solidFill>
                <a:uFillTx/>
                <a:latin typeface="Arial"/>
                <a:ea typeface="Microsoft YaHei"/>
              </a:rPr>
              <a:t>Idiopathic (99%)</a:t>
            </a:r>
            <a:endParaRPr lang="sr-Latn-RS" sz="2800" b="0" strike="noStrike" spc="-1">
              <a:latin typeface="Arial"/>
            </a:endParaRPr>
          </a:p>
          <a:p>
            <a:pPr marL="341280" indent="-335160">
              <a:lnSpc>
                <a:spcPct val="100000"/>
              </a:lnSpc>
              <a:spcBef>
                <a:spcPts val="700"/>
              </a:spcBef>
            </a:pPr>
            <a:endParaRPr lang="sr-Latn-RS" sz="2800" b="0" strike="noStrike" spc="-1">
              <a:latin typeface="Arial"/>
            </a:endParaRPr>
          </a:p>
          <a:p>
            <a:pPr marL="341280" indent="-335160">
              <a:lnSpc>
                <a:spcPct val="100000"/>
              </a:lnSpc>
              <a:spcBef>
                <a:spcPts val="700"/>
              </a:spcBef>
            </a:pPr>
            <a:endParaRPr lang="sr-Latn-RS" sz="2800" b="0" strike="noStrike" spc="-1">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85" name="CustomShape 1"/>
          <p:cNvSpPr/>
          <p:nvPr/>
        </p:nvSpPr>
        <p:spPr>
          <a:xfrm>
            <a:off x="380880" y="1066680"/>
            <a:ext cx="8228160" cy="460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endParaRPr lang="sr-Latn-RS" sz="3600" b="0" strike="noStrike" spc="-1" dirty="0">
              <a:latin typeface="Arial"/>
            </a:endParaRPr>
          </a:p>
        </p:txBody>
      </p:sp>
      <p:sp>
        <p:nvSpPr>
          <p:cNvPr id="486" name="CustomShape 2"/>
          <p:cNvSpPr/>
          <p:nvPr/>
        </p:nvSpPr>
        <p:spPr>
          <a:xfrm>
            <a:off x="457200" y="1523880"/>
            <a:ext cx="8228160" cy="5288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marL="336600" indent="-335160">
              <a:lnSpc>
                <a:spcPct val="90000"/>
              </a:lnSpc>
              <a:spcBef>
                <a:spcPts val="799"/>
              </a:spcBef>
              <a:buClr>
                <a:srgbClr val="000000"/>
              </a:buClr>
              <a:buFont typeface="Arial"/>
              <a:buChar char="•"/>
            </a:pPr>
            <a:r>
              <a:rPr lang="sr-Latn-RS" sz="3200" b="0" strike="noStrike" spc="-1">
                <a:solidFill>
                  <a:srgbClr val="000000"/>
                </a:solidFill>
                <a:latin typeface="Arial"/>
                <a:ea typeface="Microsoft YaHei"/>
              </a:rPr>
              <a:t>Bone strength depends on size and density, and density depends on calcium, phosphorus, etc. minerals.</a:t>
            </a:r>
            <a:endParaRPr lang="sr-Latn-RS" sz="3200" b="0" strike="noStrike" spc="-1">
              <a:latin typeface="Arial"/>
            </a:endParaRPr>
          </a:p>
          <a:p>
            <a:pPr marL="336600" indent="-335160">
              <a:lnSpc>
                <a:spcPct val="90000"/>
              </a:lnSpc>
              <a:spcBef>
                <a:spcPts val="799"/>
              </a:spcBef>
              <a:buClr>
                <a:srgbClr val="000000"/>
              </a:buClr>
              <a:buFont typeface="Arial"/>
              <a:buChar char="•"/>
            </a:pPr>
            <a:r>
              <a:rPr lang="sr-Latn-RS" sz="3200" b="0" strike="noStrike" spc="-1">
                <a:solidFill>
                  <a:srgbClr val="000000"/>
                </a:solidFill>
                <a:latin typeface="Arial"/>
                <a:ea typeface="Microsoft YaHei"/>
              </a:rPr>
              <a:t>Bone remodeling - new bone is created, and old bone is destroyed (2-3 months).</a:t>
            </a:r>
            <a:endParaRPr lang="sr-Latn-RS" sz="3200" b="0" strike="noStrike" spc="-1">
              <a:latin typeface="Arial"/>
            </a:endParaRPr>
          </a:p>
          <a:p>
            <a:pPr marL="336600" indent="-335160">
              <a:lnSpc>
                <a:spcPct val="90000"/>
              </a:lnSpc>
              <a:spcBef>
                <a:spcPts val="799"/>
              </a:spcBef>
              <a:buClr>
                <a:srgbClr val="000000"/>
              </a:buClr>
              <a:buFont typeface="Arial"/>
              <a:buChar char="•"/>
            </a:pPr>
            <a:r>
              <a:rPr lang="sr-Latn-RS" sz="3200" b="0" strike="noStrike" spc="-1">
                <a:solidFill>
                  <a:srgbClr val="000000"/>
                </a:solidFill>
                <a:latin typeface="Arial"/>
                <a:ea typeface="Microsoft YaHei"/>
              </a:rPr>
              <a:t>The peak of bone mass is reached in the middle 30s.</a:t>
            </a:r>
            <a:endParaRPr lang="sr-Latn-RS" sz="3200" b="0" strike="noStrike" spc="-1">
              <a:latin typeface="Arial"/>
            </a:endParaRPr>
          </a:p>
          <a:p>
            <a:pPr marL="336600" indent="-335160">
              <a:lnSpc>
                <a:spcPct val="90000"/>
              </a:lnSpc>
              <a:spcBef>
                <a:spcPts val="799"/>
              </a:spcBef>
              <a:buClr>
                <a:srgbClr val="000000"/>
              </a:buClr>
              <a:buFont typeface="Arial"/>
              <a:buChar char="•"/>
            </a:pPr>
            <a:r>
              <a:rPr lang="sr-Latn-RS" sz="3200" b="0" strike="noStrike" spc="-1">
                <a:solidFill>
                  <a:srgbClr val="000000"/>
                </a:solidFill>
                <a:latin typeface="Arial"/>
                <a:ea typeface="Microsoft YaHei"/>
              </a:rPr>
              <a:t>Decreased estrogen production is the main reason for bone loss in postmenopausal osteoporosis.</a:t>
            </a:r>
            <a:endParaRPr lang="sr-Latn-RS" sz="3200" b="0" strike="noStrike" spc="-1">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87" name="CustomShape 1"/>
          <p:cNvSpPr/>
          <p:nvPr/>
        </p:nvSpPr>
        <p:spPr>
          <a:xfrm>
            <a:off x="457200" y="1062000"/>
            <a:ext cx="8228160" cy="6130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endParaRPr lang="sr-Latn-RS" sz="3600" b="0" strike="noStrike" spc="-1" dirty="0">
              <a:latin typeface="Arial"/>
            </a:endParaRPr>
          </a:p>
        </p:txBody>
      </p:sp>
      <p:sp>
        <p:nvSpPr>
          <p:cNvPr id="488" name="CustomShape 2"/>
          <p:cNvSpPr/>
          <p:nvPr/>
        </p:nvSpPr>
        <p:spPr>
          <a:xfrm>
            <a:off x="457200" y="1676520"/>
            <a:ext cx="8228160" cy="51357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marL="336600" indent="-335160">
              <a:lnSpc>
                <a:spcPct val="100000"/>
              </a:lnSpc>
              <a:spcBef>
                <a:spcPts val="700"/>
              </a:spcBef>
              <a:buClr>
                <a:srgbClr val="000000"/>
              </a:buClr>
              <a:buFont typeface="Arial"/>
              <a:buChar char="•"/>
            </a:pPr>
            <a:r>
              <a:rPr lang="sr-Latn-RS" sz="2800" b="0" strike="noStrike" spc="-1">
                <a:solidFill>
                  <a:srgbClr val="000000"/>
                </a:solidFill>
                <a:latin typeface="Arial"/>
                <a:ea typeface="Microsoft YaHei"/>
              </a:rPr>
              <a:t>The risk of developing osteoporosis depends on how much bone mass you gain between the ages of 25-35 and how quickly you lose it later.</a:t>
            </a:r>
            <a:endParaRPr lang="sr-Latn-RS" sz="2800" b="0" strike="noStrike" spc="-1">
              <a:latin typeface="Arial"/>
            </a:endParaRPr>
          </a:p>
          <a:p>
            <a:pPr marL="336600" indent="-335160">
              <a:lnSpc>
                <a:spcPct val="100000"/>
              </a:lnSpc>
              <a:spcBef>
                <a:spcPts val="700"/>
              </a:spcBef>
              <a:buClr>
                <a:srgbClr val="000000"/>
              </a:buClr>
              <a:buFont typeface="Arial"/>
              <a:buChar char="•"/>
            </a:pPr>
            <a:r>
              <a:rPr lang="sr-Latn-RS" sz="2800" b="0" strike="noStrike" spc="-1">
                <a:solidFill>
                  <a:srgbClr val="000000"/>
                </a:solidFill>
                <a:latin typeface="Arial"/>
                <a:ea typeface="Microsoft YaHei"/>
              </a:rPr>
              <a:t>Insufficient intake of vitamin D and Ca during diets leads to increased bone loss later.</a:t>
            </a:r>
            <a:endParaRPr lang="sr-Latn-RS" sz="2800" b="0" strike="noStrike" spc="-1">
              <a:latin typeface="Arial"/>
            </a:endParaRPr>
          </a:p>
          <a:p>
            <a:pPr marL="336600" indent="-335160">
              <a:lnSpc>
                <a:spcPct val="100000"/>
              </a:lnSpc>
              <a:spcBef>
                <a:spcPts val="700"/>
              </a:spcBef>
              <a:buClr>
                <a:srgbClr val="000000"/>
              </a:buClr>
              <a:buFont typeface="Arial"/>
              <a:buChar char="•"/>
            </a:pPr>
            <a:r>
              <a:rPr lang="sr-Latn-RS" sz="2800" b="0" strike="noStrike" spc="-1">
                <a:solidFill>
                  <a:srgbClr val="000000"/>
                </a:solidFill>
                <a:latin typeface="Arial"/>
                <a:ea typeface="Microsoft YaHei"/>
              </a:rPr>
              <a:t>What makes bones healthy, early prevention?</a:t>
            </a:r>
            <a:endParaRPr lang="sr-Latn-RS" sz="2800" b="0" strike="noStrike" spc="-1">
              <a:latin typeface="Arial"/>
            </a:endParaRPr>
          </a:p>
          <a:p>
            <a:pPr marL="336600" indent="-335160">
              <a:lnSpc>
                <a:spcPct val="100000"/>
              </a:lnSpc>
              <a:spcBef>
                <a:spcPts val="700"/>
              </a:spcBef>
              <a:buClr>
                <a:srgbClr val="000000"/>
              </a:buClr>
              <a:buFont typeface="Arial"/>
              <a:buChar char="•"/>
            </a:pPr>
            <a:r>
              <a:rPr lang="sr-Latn-RS" sz="2800" b="0" strike="noStrike" spc="-1">
                <a:solidFill>
                  <a:srgbClr val="000000"/>
                </a:solidFill>
                <a:latin typeface="Arial"/>
                <a:ea typeface="Microsoft YaHei"/>
              </a:rPr>
              <a:t>Exercise, sufficient Ca and vitamin D intake</a:t>
            </a:r>
            <a:endParaRPr lang="sr-Latn-RS" sz="2800" b="0" strike="noStrike" spc="-1">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89" name="CustomShape 1"/>
          <p:cNvSpPr/>
          <p:nvPr/>
        </p:nvSpPr>
        <p:spPr>
          <a:xfrm>
            <a:off x="457200" y="1062000"/>
            <a:ext cx="8228160" cy="1141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sr-Latn-RS" sz="3600" b="1" strike="noStrike" spc="-1">
                <a:solidFill>
                  <a:srgbClr val="002060"/>
                </a:solidFill>
                <a:latin typeface="Arial"/>
                <a:ea typeface="Microsoft YaHei"/>
              </a:rPr>
              <a:t>RISK FACTORS</a:t>
            </a:r>
            <a:endParaRPr lang="sr-Latn-RS" sz="3600" b="0" strike="noStrike" spc="-1">
              <a:latin typeface="Arial"/>
            </a:endParaRPr>
          </a:p>
        </p:txBody>
      </p:sp>
      <p:sp>
        <p:nvSpPr>
          <p:cNvPr id="490" name="CustomShape 2"/>
          <p:cNvSpPr/>
          <p:nvPr/>
        </p:nvSpPr>
        <p:spPr>
          <a:xfrm>
            <a:off x="457200" y="2287440"/>
            <a:ext cx="8228160" cy="45244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marL="343080" indent="-335160">
              <a:lnSpc>
                <a:spcPct val="100000"/>
              </a:lnSpc>
              <a:spcBef>
                <a:spcPts val="799"/>
              </a:spcBef>
            </a:pPr>
            <a:r>
              <a:rPr lang="sr-Latn-RS" sz="3200" b="1" strike="noStrike" spc="-1">
                <a:solidFill>
                  <a:srgbClr val="FF0000"/>
                </a:solidFill>
                <a:latin typeface="Arial"/>
                <a:ea typeface="Microsoft YaHei"/>
              </a:rPr>
              <a:t>Sex </a:t>
            </a:r>
            <a:r>
              <a:rPr lang="sr-Latn-RS" sz="3200" b="0" strike="noStrike" spc="-1">
                <a:solidFill>
                  <a:srgbClr val="000000"/>
                </a:solidFill>
                <a:latin typeface="Arial"/>
                <a:ea typeface="Microsoft YaHei"/>
              </a:rPr>
              <a:t>: Twice as often in women (length of life, drop in estrogen during menopause, lower and weaker build more often). Twice as often in women.</a:t>
            </a:r>
            <a:endParaRPr lang="sr-Latn-RS" sz="3200" b="0" strike="noStrike" spc="-1">
              <a:latin typeface="Arial"/>
            </a:endParaRPr>
          </a:p>
          <a:p>
            <a:pPr marL="336600" indent="-328680">
              <a:lnSpc>
                <a:spcPct val="100000"/>
              </a:lnSpc>
              <a:spcBef>
                <a:spcPts val="799"/>
              </a:spcBef>
              <a:buClr>
                <a:srgbClr val="000000"/>
              </a:buClr>
              <a:buFont typeface="Arial"/>
              <a:buChar char="•"/>
            </a:pPr>
            <a:r>
              <a:rPr lang="sr-Latn-RS" sz="3200" b="0" strike="noStrike" spc="-1">
                <a:solidFill>
                  <a:srgbClr val="000000"/>
                </a:solidFill>
                <a:latin typeface="Arial"/>
                <a:ea typeface="Microsoft YaHei"/>
              </a:rPr>
              <a:t>Men over 75, with low testosterone levels.</a:t>
            </a:r>
            <a:endParaRPr lang="sr-Latn-RS" sz="3200" b="0" strike="noStrike" spc="-1">
              <a:latin typeface="Arial"/>
            </a:endParaRPr>
          </a:p>
          <a:p>
            <a:pPr marL="343080" indent="-335160">
              <a:lnSpc>
                <a:spcPct val="100000"/>
              </a:lnSpc>
              <a:spcBef>
                <a:spcPts val="799"/>
              </a:spcBef>
            </a:pPr>
            <a:r>
              <a:rPr lang="sr-Latn-RS" sz="3200" b="0" strike="noStrike" spc="-1">
                <a:solidFill>
                  <a:srgbClr val="FF0000"/>
                </a:solidFill>
                <a:latin typeface="Arial"/>
                <a:ea typeface="Microsoft YaHei"/>
              </a:rPr>
              <a:t>  </a:t>
            </a:r>
            <a:r>
              <a:rPr lang="sr-Latn-RS" sz="3200" b="1" strike="noStrike" spc="-1">
                <a:solidFill>
                  <a:srgbClr val="FF0000"/>
                </a:solidFill>
                <a:latin typeface="Arial"/>
                <a:ea typeface="Microsoft YaHei"/>
              </a:rPr>
              <a:t>Age </a:t>
            </a:r>
            <a:r>
              <a:rPr lang="sr-Latn-RS" sz="3200" b="0" strike="noStrike" spc="-1">
                <a:solidFill>
                  <a:srgbClr val="000000"/>
                </a:solidFill>
                <a:latin typeface="Arial"/>
                <a:ea typeface="Microsoft YaHei"/>
              </a:rPr>
              <a:t>- the risk increases with age.</a:t>
            </a:r>
            <a:endParaRPr lang="sr-Latn-RS" sz="3200" b="0" strike="noStrike" spc="-1">
              <a:latin typeface="Arial"/>
            </a:endParaRPr>
          </a:p>
          <a:p>
            <a:pPr marL="343080" indent="-335160">
              <a:lnSpc>
                <a:spcPct val="100000"/>
              </a:lnSpc>
              <a:spcBef>
                <a:spcPts val="799"/>
              </a:spcBef>
            </a:pPr>
            <a:r>
              <a:rPr lang="sr-Latn-RS" sz="3200" b="0" strike="noStrike" spc="-1">
                <a:solidFill>
                  <a:srgbClr val="FF0000"/>
                </a:solidFill>
                <a:latin typeface="Arial"/>
                <a:ea typeface="Microsoft YaHei"/>
              </a:rPr>
              <a:t>  </a:t>
            </a:r>
            <a:r>
              <a:rPr lang="sr-Latn-RS" sz="3200" b="1" strike="noStrike" spc="-1">
                <a:solidFill>
                  <a:srgbClr val="FF0000"/>
                </a:solidFill>
                <a:latin typeface="Arial"/>
                <a:ea typeface="Microsoft YaHei"/>
              </a:rPr>
              <a:t>Race </a:t>
            </a:r>
            <a:r>
              <a:rPr lang="sr-Latn-RS" sz="3200" b="0" strike="noStrike" spc="-1">
                <a:solidFill>
                  <a:srgbClr val="000000"/>
                </a:solidFill>
                <a:latin typeface="Arial"/>
                <a:ea typeface="Microsoft YaHei"/>
              </a:rPr>
              <a:t>- Whites and Asians get sick more often.</a:t>
            </a:r>
            <a:endParaRPr lang="sr-Latn-RS" sz="3200" b="0" strike="noStrike" spc="-1">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91" name="CustomShape 1"/>
          <p:cNvSpPr/>
          <p:nvPr/>
        </p:nvSpPr>
        <p:spPr>
          <a:xfrm>
            <a:off x="457200" y="1066680"/>
            <a:ext cx="8228160" cy="9129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sr-Latn-RS" sz="4000" b="1" strike="noStrike" spc="-1">
                <a:solidFill>
                  <a:srgbClr val="002060"/>
                </a:solidFill>
                <a:latin typeface="Arial"/>
                <a:ea typeface="Microsoft YaHei"/>
              </a:rPr>
              <a:t>RISK FACTORS</a:t>
            </a:r>
            <a:endParaRPr lang="sr-Latn-RS" sz="4000" b="0" strike="noStrike" spc="-1">
              <a:latin typeface="Arial"/>
            </a:endParaRPr>
          </a:p>
        </p:txBody>
      </p:sp>
      <p:sp>
        <p:nvSpPr>
          <p:cNvPr id="492" name="CustomShape 2"/>
          <p:cNvSpPr/>
          <p:nvPr/>
        </p:nvSpPr>
        <p:spPr>
          <a:xfrm>
            <a:off x="457200" y="1981080"/>
            <a:ext cx="8228160" cy="48754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marL="343080" indent="-335160">
              <a:lnSpc>
                <a:spcPct val="100000"/>
              </a:lnSpc>
              <a:spcBef>
                <a:spcPts val="700"/>
              </a:spcBef>
            </a:pPr>
            <a:r>
              <a:rPr lang="sr-Latn-RS" sz="2800" b="1" strike="noStrike" spc="-1" dirty="0">
                <a:solidFill>
                  <a:srgbClr val="FF0000"/>
                </a:solidFill>
                <a:latin typeface="Arial"/>
                <a:ea typeface="Microsoft YaHei"/>
              </a:rPr>
              <a:t>Spontaneous fractures</a:t>
            </a:r>
            <a:endParaRPr lang="sr-Latn-RS" sz="2800" b="0" strike="noStrike" spc="-1" dirty="0">
              <a:latin typeface="Arial"/>
            </a:endParaRPr>
          </a:p>
          <a:p>
            <a:pPr marL="343080" indent="-335160">
              <a:lnSpc>
                <a:spcPct val="100000"/>
              </a:lnSpc>
              <a:spcBef>
                <a:spcPts val="700"/>
              </a:spcBef>
            </a:pPr>
            <a:r>
              <a:rPr lang="sr-Latn-RS" sz="2800" b="1" strike="noStrike" spc="-1" dirty="0">
                <a:solidFill>
                  <a:srgbClr val="FF0000"/>
                </a:solidFill>
                <a:latin typeface="Arial"/>
                <a:ea typeface="Microsoft YaHei"/>
              </a:rPr>
              <a:t>Family history </a:t>
            </a:r>
            <a:r>
              <a:rPr lang="sr-Latn-RS" sz="2800" b="0" strike="noStrike" spc="-1" dirty="0">
                <a:solidFill>
                  <a:srgbClr val="000000"/>
                </a:solidFill>
                <a:latin typeface="Arial"/>
                <a:ea typeface="Microsoft YaHei"/>
              </a:rPr>
              <a:t>of spontaneous hip fractures.</a:t>
            </a:r>
            <a:endParaRPr lang="sr-Latn-RS" sz="2800" b="0" strike="noStrike" spc="-1" dirty="0">
              <a:latin typeface="Arial"/>
            </a:endParaRPr>
          </a:p>
          <a:p>
            <a:pPr marL="343080" indent="-335160">
              <a:lnSpc>
                <a:spcPct val="100000"/>
              </a:lnSpc>
              <a:spcBef>
                <a:spcPts val="700"/>
              </a:spcBef>
            </a:pPr>
            <a:r>
              <a:rPr lang="sr-Latn-RS" sz="2800" b="1" strike="noStrike" spc="-1" dirty="0">
                <a:solidFill>
                  <a:srgbClr val="FF0000"/>
                </a:solidFill>
                <a:latin typeface="Arial"/>
                <a:ea typeface="Microsoft YaHei"/>
              </a:rPr>
              <a:t>Low BMI </a:t>
            </a:r>
            <a:r>
              <a:rPr lang="sr-Latn-RS" sz="2800" b="0" strike="noStrike" spc="-1" dirty="0">
                <a:solidFill>
                  <a:srgbClr val="000000"/>
                </a:solidFill>
                <a:latin typeface="Arial"/>
                <a:ea typeface="Microsoft YaHei"/>
              </a:rPr>
              <a:t>- bone size</a:t>
            </a:r>
            <a:endParaRPr lang="sr-Latn-RS" sz="2800" b="0" strike="noStrike" spc="-1" dirty="0">
              <a:latin typeface="Arial"/>
            </a:endParaRPr>
          </a:p>
          <a:p>
            <a:pPr marL="343080" indent="-335160">
              <a:lnSpc>
                <a:spcPct val="100000"/>
              </a:lnSpc>
              <a:spcBef>
                <a:spcPts val="700"/>
              </a:spcBef>
            </a:pPr>
            <a:r>
              <a:rPr lang="sr-Latn-RS" sz="2800" b="1" strike="noStrike" spc="-1" dirty="0">
                <a:solidFill>
                  <a:srgbClr val="FF0000"/>
                </a:solidFill>
                <a:latin typeface="Arial"/>
                <a:ea typeface="Microsoft YaHei"/>
              </a:rPr>
              <a:t>Tobacco </a:t>
            </a:r>
            <a:r>
              <a:rPr lang="sr-Latn-RS" sz="2800" b="0" strike="noStrike" spc="-1" dirty="0">
                <a:solidFill>
                  <a:srgbClr val="000000"/>
                </a:solidFill>
                <a:latin typeface="Arial"/>
                <a:ea typeface="Microsoft YaHei"/>
              </a:rPr>
              <a:t>:</a:t>
            </a:r>
            <a:endParaRPr lang="sr-Latn-RS" sz="2800" b="0" strike="noStrike" spc="-1" dirty="0">
              <a:latin typeface="Arial"/>
            </a:endParaRPr>
          </a:p>
          <a:p>
            <a:pPr marL="343080" indent="-335160">
              <a:lnSpc>
                <a:spcPct val="100000"/>
              </a:lnSpc>
              <a:spcBef>
                <a:spcPts val="700"/>
              </a:spcBef>
            </a:pPr>
            <a:r>
              <a:rPr lang="sr-Latn-RS" sz="2800" b="1" strike="noStrike" spc="-1" dirty="0">
                <a:solidFill>
                  <a:srgbClr val="FF0000"/>
                </a:solidFill>
                <a:latin typeface="Arial"/>
                <a:ea typeface="Microsoft YaHei"/>
              </a:rPr>
              <a:t>Early menopause </a:t>
            </a:r>
            <a:r>
              <a:rPr lang="sr-Latn-RS" sz="2800" b="0" strike="noStrike" spc="-1" dirty="0">
                <a:solidFill>
                  <a:srgbClr val="000000"/>
                </a:solidFill>
                <a:latin typeface="Arial"/>
                <a:ea typeface="Microsoft YaHei"/>
              </a:rPr>
              <a:t>- before 45 </a:t>
            </a:r>
            <a:r>
              <a:rPr lang="sr-Latn-RS" sz="2800" b="0" strike="noStrike" spc="-1" dirty="0" smtClean="0">
                <a:solidFill>
                  <a:srgbClr val="000000"/>
                </a:solidFill>
                <a:latin typeface="Arial"/>
                <a:ea typeface="Microsoft YaHei"/>
              </a:rPr>
              <a:t>year </a:t>
            </a:r>
            <a:r>
              <a:rPr lang="sr-Latn-RS" sz="2800" b="0" strike="noStrike" spc="-1" dirty="0">
                <a:solidFill>
                  <a:srgbClr val="000000"/>
                </a:solidFill>
                <a:latin typeface="Arial"/>
                <a:ea typeface="Microsoft YaHei"/>
              </a:rPr>
              <a:t>of life</a:t>
            </a:r>
            <a:endParaRPr lang="sr-Latn-RS" sz="2800" b="0" strike="noStrike" spc="-1" dirty="0">
              <a:latin typeface="Arial"/>
            </a:endParaRPr>
          </a:p>
          <a:p>
            <a:pPr marL="343080" indent="-335160">
              <a:lnSpc>
                <a:spcPct val="100000"/>
              </a:lnSpc>
              <a:spcBef>
                <a:spcPts val="700"/>
              </a:spcBef>
            </a:pPr>
            <a:r>
              <a:rPr lang="sr-Latn-RS" sz="2800" b="1" strike="noStrike" spc="-1" dirty="0">
                <a:solidFill>
                  <a:srgbClr val="FF0000"/>
                </a:solidFill>
                <a:latin typeface="Arial"/>
                <a:ea typeface="Microsoft YaHei"/>
              </a:rPr>
              <a:t>Eating disorders </a:t>
            </a:r>
            <a:r>
              <a:rPr lang="sr-Latn-RS" sz="2800" b="0" strike="noStrike" spc="-1" dirty="0">
                <a:solidFill>
                  <a:srgbClr val="000000"/>
                </a:solidFill>
                <a:latin typeface="Arial"/>
                <a:ea typeface="Microsoft YaHei"/>
              </a:rPr>
              <a:t>: Anorexia nervosa and bulimia</a:t>
            </a:r>
            <a:endParaRPr lang="sr-Latn-RS" sz="2800" b="0" strike="noStrike" spc="-1" dirty="0">
              <a:latin typeface="Arial"/>
            </a:endParaRPr>
          </a:p>
          <a:p>
            <a:pPr marL="343080" indent="-335160">
              <a:lnSpc>
                <a:spcPct val="100000"/>
              </a:lnSpc>
              <a:spcBef>
                <a:spcPts val="700"/>
              </a:spcBef>
            </a:pPr>
            <a:r>
              <a:rPr lang="sr-Latn-RS" sz="2800" b="1" strike="noStrike" spc="-1" dirty="0">
                <a:solidFill>
                  <a:srgbClr val="FF0000"/>
                </a:solidFill>
                <a:latin typeface="Arial"/>
                <a:ea typeface="Microsoft YaHei"/>
              </a:rPr>
              <a:t>Corticosteroid th </a:t>
            </a:r>
            <a:r>
              <a:rPr lang="sr-Latn-RS" sz="2800" b="0" strike="noStrike" spc="-1" dirty="0">
                <a:solidFill>
                  <a:srgbClr val="000000"/>
                </a:solidFill>
                <a:latin typeface="Arial"/>
                <a:ea typeface="Microsoft YaHei"/>
              </a:rPr>
              <a:t>- Prednisone, Cortisone and Dexamethasone</a:t>
            </a:r>
            <a:endParaRPr lang="sr-Latn-RS" sz="2800" b="0" strike="noStrike" spc="-1" dirty="0">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93" name="CustomShape 1"/>
          <p:cNvSpPr/>
          <p:nvPr/>
        </p:nvSpPr>
        <p:spPr>
          <a:xfrm>
            <a:off x="457200" y="1062000"/>
            <a:ext cx="8228160" cy="1141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sr-Latn-RS" sz="4000" b="1" strike="noStrike" spc="-1">
                <a:solidFill>
                  <a:srgbClr val="002060"/>
                </a:solidFill>
                <a:latin typeface="Arial"/>
                <a:ea typeface="Microsoft YaHei"/>
              </a:rPr>
              <a:t>RISK FACTORS</a:t>
            </a:r>
            <a:endParaRPr lang="sr-Latn-RS" sz="4000" b="0" strike="noStrike" spc="-1">
              <a:latin typeface="Arial"/>
            </a:endParaRPr>
          </a:p>
        </p:txBody>
      </p:sp>
      <p:sp>
        <p:nvSpPr>
          <p:cNvPr id="494" name="CustomShape 2"/>
          <p:cNvSpPr/>
          <p:nvPr/>
        </p:nvSpPr>
        <p:spPr>
          <a:xfrm>
            <a:off x="457200" y="2287440"/>
            <a:ext cx="8228160" cy="45244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marL="343080" indent="-335160">
              <a:lnSpc>
                <a:spcPct val="100000"/>
              </a:lnSpc>
              <a:spcBef>
                <a:spcPts val="799"/>
              </a:spcBef>
            </a:pPr>
            <a:r>
              <a:rPr lang="sr-Latn-RS" sz="3200" b="1" strike="noStrike" spc="-1" dirty="0">
                <a:solidFill>
                  <a:srgbClr val="FF0000"/>
                </a:solidFill>
                <a:latin typeface="Arial"/>
                <a:ea typeface="Microsoft YaHei"/>
              </a:rPr>
              <a:t>Rheumatoid arthritis</a:t>
            </a:r>
            <a:endParaRPr lang="sr-Latn-RS" sz="3200" b="0" strike="noStrike" spc="-1" dirty="0">
              <a:latin typeface="Arial"/>
            </a:endParaRPr>
          </a:p>
          <a:p>
            <a:pPr marL="343080" indent="-335160">
              <a:lnSpc>
                <a:spcPct val="100000"/>
              </a:lnSpc>
              <a:spcBef>
                <a:spcPts val="799"/>
              </a:spcBef>
            </a:pPr>
            <a:r>
              <a:rPr lang="sr-Latn-RS" sz="3200" b="1" strike="noStrike" spc="-1" dirty="0">
                <a:solidFill>
                  <a:srgbClr val="FF0000"/>
                </a:solidFill>
                <a:latin typeface="Arial"/>
                <a:ea typeface="Microsoft YaHei"/>
              </a:rPr>
              <a:t>Thyroid hormones </a:t>
            </a:r>
            <a:r>
              <a:rPr lang="sr-Latn-RS" sz="3200" b="0" strike="noStrike" spc="-1" dirty="0">
                <a:solidFill>
                  <a:srgbClr val="000000"/>
                </a:solidFill>
                <a:latin typeface="Arial"/>
                <a:ea typeface="Microsoft YaHei"/>
              </a:rPr>
              <a:t>- hyperthyroidism or thyroid hormones as substitution therapy.</a:t>
            </a:r>
            <a:endParaRPr lang="sr-Latn-RS" sz="3200" b="0" strike="noStrike" spc="-1" dirty="0">
              <a:latin typeface="Arial"/>
            </a:endParaRPr>
          </a:p>
          <a:p>
            <a:pPr marL="343080" indent="-335160">
              <a:lnSpc>
                <a:spcPct val="100000"/>
              </a:lnSpc>
              <a:spcBef>
                <a:spcPts val="799"/>
              </a:spcBef>
            </a:pPr>
            <a:r>
              <a:rPr lang="sr-Latn-RS" sz="3200" b="1" strike="noStrike" spc="-1" dirty="0">
                <a:solidFill>
                  <a:srgbClr val="FF0000"/>
                </a:solidFill>
                <a:latin typeface="Arial"/>
                <a:ea typeface="Microsoft YaHei"/>
              </a:rPr>
              <a:t>Medicines</a:t>
            </a:r>
            <a:r>
              <a:rPr lang="sr-Latn-RS" sz="3200" b="0" strike="noStrike" spc="-1" dirty="0">
                <a:solidFill>
                  <a:srgbClr val="FFFF00"/>
                </a:solidFill>
                <a:latin typeface="Arial"/>
                <a:ea typeface="Microsoft YaHei"/>
              </a:rPr>
              <a:t> </a:t>
            </a:r>
            <a:r>
              <a:rPr lang="sr-Latn-RS" sz="3200" b="0" strike="noStrike" spc="-1" dirty="0">
                <a:solidFill>
                  <a:srgbClr val="000000"/>
                </a:solidFill>
                <a:latin typeface="Arial"/>
                <a:ea typeface="Microsoft YaHei"/>
              </a:rPr>
              <a:t>-heparin, </a:t>
            </a:r>
            <a:r>
              <a:rPr lang="sr-Latn-RS" sz="3200" b="0" strike="noStrike" spc="-1" dirty="0" smtClean="0">
                <a:solidFill>
                  <a:srgbClr val="000000"/>
                </a:solidFill>
                <a:latin typeface="Arial"/>
                <a:ea typeface="Microsoft YaHei"/>
              </a:rPr>
              <a:t>anticonvulsive th, </a:t>
            </a:r>
            <a:r>
              <a:rPr lang="sr-Latn-RS" sz="3200" b="0" strike="noStrike" spc="-1" dirty="0">
                <a:solidFill>
                  <a:srgbClr val="000000"/>
                </a:solidFill>
                <a:latin typeface="Arial"/>
                <a:ea typeface="Microsoft YaHei"/>
              </a:rPr>
              <a:t>Methotrexate, diuretics, Al-antacid</a:t>
            </a:r>
            <a:endParaRPr lang="sr-Latn-RS" sz="3200" b="0" strike="noStrike" spc="-1" dirty="0">
              <a:latin typeface="Arial"/>
            </a:endParaRPr>
          </a:p>
          <a:p>
            <a:pPr marL="343080" indent="-335160">
              <a:lnSpc>
                <a:spcPct val="100000"/>
              </a:lnSpc>
              <a:spcBef>
                <a:spcPts val="799"/>
              </a:spcBef>
            </a:pPr>
            <a:r>
              <a:rPr lang="sr-Latn-RS" sz="3200" b="1" strike="noStrike" spc="-1" dirty="0">
                <a:solidFill>
                  <a:srgbClr val="FF0000"/>
                </a:solidFill>
                <a:latin typeface="Arial"/>
                <a:ea typeface="Microsoft YaHei"/>
              </a:rPr>
              <a:t>Alcohol</a:t>
            </a:r>
            <a:endParaRPr lang="sr-Latn-RS" sz="3200" b="0" strike="noStrike" spc="-1" dirty="0">
              <a:latin typeface="Arial"/>
            </a:endParaRPr>
          </a:p>
          <a:p>
            <a:pPr marL="341280" indent="-335160">
              <a:lnSpc>
                <a:spcPct val="100000"/>
              </a:lnSpc>
              <a:spcBef>
                <a:spcPts val="799"/>
              </a:spcBef>
            </a:pPr>
            <a:endParaRPr lang="sr-Latn-RS" sz="3200" b="0" strike="noStrike" spc="-1" dirty="0">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95" name="CustomShape 1"/>
          <p:cNvSpPr/>
          <p:nvPr/>
        </p:nvSpPr>
        <p:spPr>
          <a:xfrm>
            <a:off x="457200" y="1062000"/>
            <a:ext cx="8228160" cy="689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sr-Latn-RS" sz="4000" b="1" strike="noStrike" spc="-1">
                <a:solidFill>
                  <a:srgbClr val="002060"/>
                </a:solidFill>
                <a:latin typeface="Arial"/>
                <a:ea typeface="Microsoft YaHei"/>
              </a:rPr>
              <a:t>RISK FACTORS</a:t>
            </a:r>
            <a:endParaRPr lang="sr-Latn-RS" sz="4000" b="0" strike="noStrike" spc="-1">
              <a:latin typeface="Arial"/>
            </a:endParaRPr>
          </a:p>
        </p:txBody>
      </p:sp>
      <p:sp>
        <p:nvSpPr>
          <p:cNvPr id="496" name="CustomShape 2"/>
          <p:cNvSpPr/>
          <p:nvPr/>
        </p:nvSpPr>
        <p:spPr>
          <a:xfrm>
            <a:off x="304920" y="1905120"/>
            <a:ext cx="8380440" cy="41896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marL="336600" indent="-335160">
              <a:lnSpc>
                <a:spcPct val="100000"/>
              </a:lnSpc>
              <a:spcBef>
                <a:spcPts val="799"/>
              </a:spcBef>
              <a:buClr>
                <a:srgbClr val="FF0000"/>
              </a:buClr>
              <a:buFont typeface="Arial"/>
              <a:buChar char="•"/>
            </a:pPr>
            <a:r>
              <a:rPr lang="sr-Latn-RS" sz="3200" b="1" strike="noStrike" spc="-1">
                <a:solidFill>
                  <a:srgbClr val="FF0000"/>
                </a:solidFill>
                <a:latin typeface="Arial"/>
                <a:ea typeface="Microsoft YaHei"/>
              </a:rPr>
              <a:t>Low intake of Ca</a:t>
            </a:r>
            <a:endParaRPr lang="sr-Latn-RS" sz="3200" b="0" strike="noStrike" spc="-1">
              <a:latin typeface="Arial"/>
            </a:endParaRPr>
          </a:p>
          <a:p>
            <a:pPr marL="336600" indent="-335160">
              <a:lnSpc>
                <a:spcPct val="100000"/>
              </a:lnSpc>
              <a:spcBef>
                <a:spcPts val="799"/>
              </a:spcBef>
              <a:buClr>
                <a:srgbClr val="FF0000"/>
              </a:buClr>
              <a:buFont typeface="Arial"/>
              <a:buChar char="•"/>
            </a:pPr>
            <a:r>
              <a:rPr lang="sr-Latn-RS" sz="3200" b="1" strike="noStrike" spc="-1">
                <a:solidFill>
                  <a:srgbClr val="FF0000"/>
                </a:solidFill>
                <a:latin typeface="Arial"/>
                <a:ea typeface="Microsoft YaHei"/>
              </a:rPr>
              <a:t>Decreased absorption of Ca- </a:t>
            </a:r>
            <a:r>
              <a:rPr lang="sr-Latn-RS" sz="3200" b="0" strike="noStrike" spc="-1">
                <a:solidFill>
                  <a:srgbClr val="000000"/>
                </a:solidFill>
                <a:latin typeface="Arial"/>
                <a:ea typeface="Microsoft YaHei"/>
              </a:rPr>
              <a:t>Gastrectomy, Mb.Crohn, Celiac disease, vitamin D deficiency, anorexia nervosa and Cusig's disease.</a:t>
            </a:r>
            <a:endParaRPr lang="sr-Latn-RS" sz="3200" b="0" strike="noStrike" spc="-1">
              <a:latin typeface="Arial"/>
            </a:endParaRPr>
          </a:p>
          <a:p>
            <a:pPr marL="341280" indent="-335160">
              <a:lnSpc>
                <a:spcPct val="100000"/>
              </a:lnSpc>
              <a:spcBef>
                <a:spcPts val="799"/>
              </a:spcBef>
            </a:pPr>
            <a:endParaRPr lang="sr-Latn-RS" sz="3200" b="0" strike="noStrike" spc="-1">
              <a:latin typeface="Arial"/>
            </a:endParaRPr>
          </a:p>
          <a:p>
            <a:pPr marL="343080" indent="-335160">
              <a:lnSpc>
                <a:spcPct val="100000"/>
              </a:lnSpc>
              <a:spcBef>
                <a:spcPts val="799"/>
              </a:spcBef>
            </a:pPr>
            <a:endParaRPr lang="sr-Latn-RS" sz="3200" b="0" strike="noStrike" spc="-1">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97" name="CustomShape 1"/>
          <p:cNvSpPr/>
          <p:nvPr/>
        </p:nvSpPr>
        <p:spPr>
          <a:xfrm>
            <a:off x="457200" y="990720"/>
            <a:ext cx="8228160" cy="9129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sr-Latn-RS" sz="4000" b="1" strike="noStrike" spc="-1">
                <a:solidFill>
                  <a:srgbClr val="000000"/>
                </a:solidFill>
                <a:latin typeface="Arial"/>
                <a:ea typeface="Microsoft YaHei"/>
              </a:rPr>
              <a:t>TESTS AND DIAGNOSIS</a:t>
            </a:r>
            <a:endParaRPr lang="sr-Latn-RS" sz="4000" b="0" strike="noStrike" spc="-1">
              <a:latin typeface="Arial"/>
            </a:endParaRPr>
          </a:p>
        </p:txBody>
      </p:sp>
      <p:sp>
        <p:nvSpPr>
          <p:cNvPr id="498" name="CustomShape 2"/>
          <p:cNvSpPr/>
          <p:nvPr/>
        </p:nvSpPr>
        <p:spPr>
          <a:xfrm>
            <a:off x="457200" y="1905120"/>
            <a:ext cx="8228160" cy="41896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marL="336600" indent="-335160">
              <a:lnSpc>
                <a:spcPct val="90000"/>
              </a:lnSpc>
              <a:spcBef>
                <a:spcPts val="799"/>
              </a:spcBef>
              <a:buClr>
                <a:srgbClr val="000000"/>
              </a:buClr>
              <a:buFont typeface="Arial"/>
              <a:buChar char="•"/>
            </a:pPr>
            <a:r>
              <a:rPr lang="sr-Latn-RS" sz="3200" b="0" strike="noStrike" spc="-1" dirty="0">
                <a:solidFill>
                  <a:srgbClr val="000000"/>
                </a:solidFill>
                <a:latin typeface="Arial"/>
                <a:ea typeface="Microsoft YaHei"/>
              </a:rPr>
              <a:t>Anamnesis</a:t>
            </a:r>
            <a:endParaRPr lang="sr-Latn-RS" sz="3200" b="0" strike="noStrike" spc="-1" dirty="0">
              <a:latin typeface="Arial"/>
            </a:endParaRPr>
          </a:p>
          <a:p>
            <a:pPr marL="336600" indent="-335160">
              <a:lnSpc>
                <a:spcPct val="90000"/>
              </a:lnSpc>
              <a:spcBef>
                <a:spcPts val="799"/>
              </a:spcBef>
              <a:buClr>
                <a:srgbClr val="000000"/>
              </a:buClr>
              <a:buFont typeface="Arial"/>
              <a:buChar char="•"/>
            </a:pPr>
            <a:r>
              <a:rPr lang="sr-Latn-RS" sz="3200" b="0" strike="noStrike" spc="-1" dirty="0">
                <a:solidFill>
                  <a:srgbClr val="000000"/>
                </a:solidFill>
                <a:latin typeface="Arial"/>
                <a:ea typeface="Microsoft YaHei"/>
              </a:rPr>
              <a:t>Physical examination - percussive sensitivity </a:t>
            </a:r>
            <a:r>
              <a:rPr lang="sr-Latn-RS" sz="3200" spc="-1" dirty="0" smtClean="0">
                <a:solidFill>
                  <a:srgbClr val="000000"/>
                </a:solidFill>
                <a:latin typeface="Arial"/>
                <a:ea typeface="Microsoft YaHei"/>
              </a:rPr>
              <a:t>od vertebral column</a:t>
            </a:r>
            <a:r>
              <a:rPr lang="sr-Latn-RS" sz="3200" b="0" strike="noStrike" spc="-1" dirty="0" smtClean="0">
                <a:solidFill>
                  <a:srgbClr val="000000"/>
                </a:solidFill>
                <a:latin typeface="Arial"/>
                <a:ea typeface="Microsoft YaHei"/>
              </a:rPr>
              <a:t>.</a:t>
            </a:r>
            <a:endParaRPr lang="sr-Latn-RS" sz="3200" b="0" strike="noStrike" spc="-1" dirty="0">
              <a:latin typeface="Arial"/>
            </a:endParaRPr>
          </a:p>
          <a:p>
            <a:pPr marL="336600" indent="-335160">
              <a:lnSpc>
                <a:spcPct val="90000"/>
              </a:lnSpc>
              <a:spcBef>
                <a:spcPts val="799"/>
              </a:spcBef>
              <a:buClr>
                <a:srgbClr val="FF0000"/>
              </a:buClr>
              <a:buFont typeface="Arial"/>
              <a:buChar char="•"/>
            </a:pPr>
            <a:r>
              <a:rPr lang="sr-Latn-RS" sz="3200" b="1" strike="noStrike" spc="-1" dirty="0">
                <a:solidFill>
                  <a:srgbClr val="FF0000"/>
                </a:solidFill>
                <a:latin typeface="Arial"/>
                <a:ea typeface="Microsoft YaHei"/>
              </a:rPr>
              <a:t>DEXA </a:t>
            </a:r>
            <a:r>
              <a:rPr lang="sr-Latn-RS" sz="3200" b="0" strike="noStrike" spc="-1" dirty="0">
                <a:solidFill>
                  <a:srgbClr val="000000"/>
                </a:solidFill>
                <a:latin typeface="Arial"/>
                <a:ea typeface="Microsoft YaHei"/>
              </a:rPr>
              <a:t>method - dual energy x-ray absorptiometry.</a:t>
            </a:r>
            <a:endParaRPr lang="sr-Latn-RS" sz="3200" b="0" strike="noStrike" spc="-1" dirty="0">
              <a:latin typeface="Arial"/>
            </a:endParaRPr>
          </a:p>
          <a:p>
            <a:pPr marL="336600" indent="-335160">
              <a:lnSpc>
                <a:spcPct val="90000"/>
              </a:lnSpc>
              <a:spcBef>
                <a:spcPts val="799"/>
              </a:spcBef>
              <a:buClr>
                <a:srgbClr val="000000"/>
              </a:buClr>
              <a:buFont typeface="Arial"/>
              <a:buChar char="•"/>
            </a:pPr>
            <a:r>
              <a:rPr lang="sr-Latn-RS" sz="3200" b="0" strike="noStrike" spc="-1" dirty="0">
                <a:solidFill>
                  <a:srgbClr val="000000"/>
                </a:solidFill>
                <a:latin typeface="Arial"/>
                <a:ea typeface="Microsoft YaHei"/>
              </a:rPr>
              <a:t>Ultrasonic densitometry</a:t>
            </a:r>
            <a:endParaRPr lang="sr-Latn-RS" sz="3200" b="0" strike="noStrike" spc="-1" dirty="0">
              <a:latin typeface="Arial"/>
            </a:endParaRPr>
          </a:p>
          <a:p>
            <a:pPr marL="336600" indent="-335160">
              <a:lnSpc>
                <a:spcPct val="90000"/>
              </a:lnSpc>
              <a:spcBef>
                <a:spcPts val="799"/>
              </a:spcBef>
              <a:buClr>
                <a:srgbClr val="000000"/>
              </a:buClr>
              <a:buFont typeface="Arial"/>
              <a:buChar char="•"/>
            </a:pPr>
            <a:r>
              <a:rPr lang="sr-Latn-RS" sz="3200" b="0" strike="noStrike" spc="-1" dirty="0">
                <a:solidFill>
                  <a:srgbClr val="000000"/>
                </a:solidFill>
                <a:latin typeface="Arial"/>
                <a:ea typeface="Microsoft YaHei"/>
              </a:rPr>
              <a:t>Quantitative computed tomography.</a:t>
            </a:r>
            <a:endParaRPr lang="sr-Latn-RS" sz="3200" b="0" strike="noStrike" spc="-1" dirty="0">
              <a:latin typeface="Arial"/>
            </a:endParaRPr>
          </a:p>
          <a:p>
            <a:pPr marL="336600" indent="-335160">
              <a:lnSpc>
                <a:spcPct val="90000"/>
              </a:lnSpc>
              <a:spcBef>
                <a:spcPts val="799"/>
              </a:spcBef>
              <a:buClr>
                <a:srgbClr val="000000"/>
              </a:buClr>
              <a:buFont typeface="Arial"/>
              <a:buChar char="•"/>
            </a:pPr>
            <a:r>
              <a:rPr lang="sr-Latn-RS" sz="3200" b="0" strike="noStrike" spc="-1" dirty="0">
                <a:solidFill>
                  <a:srgbClr val="000000"/>
                </a:solidFill>
                <a:latin typeface="Arial"/>
                <a:ea typeface="Microsoft YaHei"/>
              </a:rPr>
              <a:t>X-ray in case of suspected fracture.</a:t>
            </a:r>
            <a:endParaRPr lang="sr-Latn-RS" sz="3200" b="0" strike="noStrike" spc="-1" dirty="0">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99" name="CustomShape 1"/>
          <p:cNvSpPr/>
          <p:nvPr/>
        </p:nvSpPr>
        <p:spPr>
          <a:xfrm>
            <a:off x="611280" y="1066680"/>
            <a:ext cx="6731280" cy="9129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sr-Latn-RS" sz="3000" b="1" strike="noStrike" spc="-1">
                <a:solidFill>
                  <a:srgbClr val="002060"/>
                </a:solidFill>
                <a:latin typeface="Arial"/>
                <a:ea typeface="Microsoft YaHei"/>
              </a:rPr>
              <a:t>Diagnosis of osteoporosis</a:t>
            </a:r>
            <a:endParaRPr lang="sr-Latn-RS" sz="3000" b="0" strike="noStrike" spc="-1">
              <a:latin typeface="Arial"/>
            </a:endParaRPr>
          </a:p>
        </p:txBody>
      </p:sp>
      <p:sp>
        <p:nvSpPr>
          <p:cNvPr id="500" name="CustomShape 2"/>
          <p:cNvSpPr/>
          <p:nvPr/>
        </p:nvSpPr>
        <p:spPr>
          <a:xfrm>
            <a:off x="250920" y="2133720"/>
            <a:ext cx="8891640" cy="50119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marL="336600" indent="-335160">
              <a:lnSpc>
                <a:spcPct val="80000"/>
              </a:lnSpc>
              <a:spcBef>
                <a:spcPts val="499"/>
              </a:spcBef>
              <a:buClr>
                <a:srgbClr val="000000"/>
              </a:buClr>
              <a:buFont typeface="Arial"/>
              <a:buChar char="•"/>
            </a:pPr>
            <a:r>
              <a:rPr lang="sr-Latn-RS" sz="2000" b="0" strike="noStrike" spc="-1">
                <a:solidFill>
                  <a:srgbClr val="000000"/>
                </a:solidFill>
                <a:latin typeface="Arial"/>
                <a:ea typeface="Microsoft YaHei"/>
              </a:rPr>
              <a:t>Early diagnosis of OP is possible only by measuring bone mineral density - osteodensitometry</a:t>
            </a:r>
            <a:endParaRPr lang="sr-Latn-RS" sz="2000" b="0" strike="noStrike" spc="-1">
              <a:latin typeface="Arial"/>
            </a:endParaRPr>
          </a:p>
          <a:p>
            <a:pPr marL="343080" indent="-335160">
              <a:lnSpc>
                <a:spcPct val="80000"/>
              </a:lnSpc>
              <a:spcBef>
                <a:spcPts val="201"/>
              </a:spcBef>
            </a:pPr>
            <a:endParaRPr lang="sr-Latn-RS" sz="2000" b="0" strike="noStrike" spc="-1">
              <a:latin typeface="Arial"/>
            </a:endParaRPr>
          </a:p>
          <a:p>
            <a:pPr marL="336600" indent="-335160">
              <a:lnSpc>
                <a:spcPct val="80000"/>
              </a:lnSpc>
              <a:spcBef>
                <a:spcPts val="499"/>
              </a:spcBef>
              <a:buClr>
                <a:srgbClr val="000000"/>
              </a:buClr>
              <a:buFont typeface="Arial"/>
              <a:buChar char="•"/>
            </a:pPr>
            <a:r>
              <a:rPr lang="sr-Latn-RS" sz="2000" b="0" strike="noStrike" spc="-1">
                <a:solidFill>
                  <a:srgbClr val="000000"/>
                </a:solidFill>
                <a:latin typeface="Arial"/>
                <a:ea typeface="Microsoft YaHei"/>
              </a:rPr>
              <a:t>Method - DEXA; Place - spinal vertebrae and hip</a:t>
            </a:r>
            <a:endParaRPr lang="sr-Latn-RS" sz="2000" b="0" strike="noStrike" spc="-1">
              <a:latin typeface="Arial"/>
            </a:endParaRPr>
          </a:p>
          <a:p>
            <a:pPr marL="341280" indent="-335160">
              <a:lnSpc>
                <a:spcPct val="80000"/>
              </a:lnSpc>
              <a:spcBef>
                <a:spcPts val="201"/>
              </a:spcBef>
            </a:pPr>
            <a:endParaRPr lang="sr-Latn-RS" sz="2000" b="0" strike="noStrike" spc="-1">
              <a:latin typeface="Arial"/>
            </a:endParaRPr>
          </a:p>
          <a:p>
            <a:pPr marL="336600" indent="-335160">
              <a:lnSpc>
                <a:spcPct val="80000"/>
              </a:lnSpc>
              <a:spcBef>
                <a:spcPts val="499"/>
              </a:spcBef>
              <a:buClr>
                <a:srgbClr val="000000"/>
              </a:buClr>
              <a:buFont typeface="Arial"/>
              <a:buChar char="•"/>
            </a:pPr>
            <a:r>
              <a:rPr lang="sr-Latn-RS" sz="2000" b="1" strike="noStrike" spc="-1">
                <a:solidFill>
                  <a:srgbClr val="000000"/>
                </a:solidFill>
                <a:latin typeface="Arial"/>
                <a:ea typeface="Microsoft YaHei"/>
              </a:rPr>
              <a:t>The obtained results are compared with the BMD values of a healthy person aged 20-30 years. (peak bone mass, T score)</a:t>
            </a:r>
            <a:endParaRPr lang="sr-Latn-RS" sz="2000" b="0" strike="noStrike" spc="-1">
              <a:latin typeface="Arial"/>
            </a:endParaRPr>
          </a:p>
          <a:p>
            <a:pPr marL="343080" indent="-335160">
              <a:lnSpc>
                <a:spcPct val="80000"/>
              </a:lnSpc>
              <a:spcBef>
                <a:spcPts val="201"/>
              </a:spcBef>
            </a:pPr>
            <a:endParaRPr lang="sr-Latn-RS" sz="2000" b="0" strike="noStrike" spc="-1">
              <a:latin typeface="Arial"/>
            </a:endParaRPr>
          </a:p>
          <a:p>
            <a:pPr marL="341280" indent="-335160">
              <a:lnSpc>
                <a:spcPct val="80000"/>
              </a:lnSpc>
              <a:spcBef>
                <a:spcPts val="201"/>
              </a:spcBef>
            </a:pPr>
            <a:endParaRPr lang="sr-Latn-RS" sz="2000" b="0" strike="noStrike" spc="-1">
              <a:latin typeface="Arial"/>
            </a:endParaRPr>
          </a:p>
          <a:p>
            <a:pPr marL="343080" indent="-335160">
              <a:lnSpc>
                <a:spcPct val="80000"/>
              </a:lnSpc>
              <a:spcBef>
                <a:spcPts val="201"/>
              </a:spcBef>
            </a:pPr>
            <a:endParaRPr lang="sr-Latn-RS" sz="2000" b="0" strike="noStrike" spc="-1">
              <a:latin typeface="Arial"/>
            </a:endParaRPr>
          </a:p>
          <a:p>
            <a:pPr marL="336600" indent="-335160">
              <a:lnSpc>
                <a:spcPct val="80000"/>
              </a:lnSpc>
              <a:spcBef>
                <a:spcPts val="499"/>
              </a:spcBef>
              <a:buClr>
                <a:srgbClr val="000000"/>
              </a:buClr>
              <a:buFont typeface="Arial"/>
              <a:buChar char="•"/>
            </a:pPr>
            <a:r>
              <a:rPr lang="sr-Latn-RS" sz="2000" b="1" strike="noStrike" spc="-1">
                <a:solidFill>
                  <a:srgbClr val="000000"/>
                </a:solidFill>
                <a:latin typeface="Arial"/>
                <a:ea typeface="Microsoft YaHei"/>
              </a:rPr>
              <a:t>By comparing it with the bone density values of people of the same age (Z score).</a:t>
            </a:r>
            <a:endParaRPr lang="sr-Latn-RS" sz="2000" b="0" strike="noStrike" spc="-1">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01" name="CustomShape 1"/>
          <p:cNvSpPr/>
          <p:nvPr/>
        </p:nvSpPr>
        <p:spPr>
          <a:xfrm>
            <a:off x="324000" y="1066680"/>
            <a:ext cx="8595000" cy="532080"/>
          </a:xfrm>
          <a:prstGeom prst="rect">
            <a:avLst/>
          </a:prstGeom>
          <a:noFill/>
          <a:ln>
            <a:noFill/>
          </a:ln>
        </p:spPr>
        <p:style>
          <a:lnRef idx="0">
            <a:scrgbClr r="0" g="0" b="0"/>
          </a:lnRef>
          <a:fillRef idx="0">
            <a:scrgbClr r="0" g="0" b="0"/>
          </a:fillRef>
          <a:effectRef idx="0">
            <a:scrgbClr r="0" g="0" b="0"/>
          </a:effectRef>
          <a:fontRef idx="minor"/>
        </p:style>
        <p:txBody>
          <a:bodyPr lIns="0" tIns="0" rIns="0" bIns="0">
            <a:noAutofit/>
          </a:bodyPr>
          <a:lstStyle/>
          <a:p>
            <a:pPr algn="ctr">
              <a:lnSpc>
                <a:spcPct val="100000"/>
              </a:lnSpc>
            </a:pPr>
            <a:r>
              <a:rPr lang="sr-Latn-RS" sz="3600" b="0" strike="noStrike" spc="-1">
                <a:solidFill>
                  <a:srgbClr val="002060"/>
                </a:solidFill>
                <a:latin typeface="Arial"/>
                <a:ea typeface="Microsoft YaHei"/>
              </a:rPr>
              <a:t>WHO: Defining OP in relation to BMD</a:t>
            </a:r>
            <a:endParaRPr lang="sr-Latn-RS" sz="3600" b="0" strike="noStrike" spc="-1">
              <a:latin typeface="Arial"/>
            </a:endParaRPr>
          </a:p>
        </p:txBody>
      </p:sp>
      <p:sp>
        <p:nvSpPr>
          <p:cNvPr id="502" name="CustomShape 2"/>
          <p:cNvSpPr/>
          <p:nvPr/>
        </p:nvSpPr>
        <p:spPr>
          <a:xfrm>
            <a:off x="685800" y="1752480"/>
            <a:ext cx="8132760" cy="4098960"/>
          </a:xfrm>
          <a:prstGeom prst="rect">
            <a:avLst/>
          </a:prstGeom>
          <a:noFill/>
          <a:ln>
            <a:noFill/>
          </a:ln>
        </p:spPr>
        <p:style>
          <a:lnRef idx="0">
            <a:scrgbClr r="0" g="0" b="0"/>
          </a:lnRef>
          <a:fillRef idx="0">
            <a:scrgbClr r="0" g="0" b="0"/>
          </a:fillRef>
          <a:effectRef idx="0">
            <a:scrgbClr r="0" g="0" b="0"/>
          </a:effectRef>
          <a:fontRef idx="minor"/>
        </p:style>
        <p:txBody>
          <a:bodyPr lIns="0" tIns="0" rIns="0" bIns="0">
            <a:noAutofit/>
          </a:bodyPr>
          <a:lstStyle/>
          <a:p>
            <a:pPr marL="743040" indent="-277920" algn="ctr">
              <a:lnSpc>
                <a:spcPct val="90000"/>
              </a:lnSpc>
              <a:spcBef>
                <a:spcPts val="499"/>
              </a:spcBef>
            </a:pPr>
            <a:r>
              <a:rPr lang="sr-Latn-RS" sz="2000" b="1" strike="noStrike" spc="-1">
                <a:solidFill>
                  <a:srgbClr val="000000"/>
                </a:solidFill>
                <a:latin typeface="Arial"/>
                <a:ea typeface="Microsoft YaHei"/>
              </a:rPr>
              <a:t>T SCORE = BMD difference expressed in SD in relation to the average BMD value at the time of maximum bone mass (age 20-30)</a:t>
            </a:r>
            <a:endParaRPr lang="sr-Latn-RS" sz="2000" b="0" strike="noStrike" spc="-1">
              <a:latin typeface="Arial"/>
            </a:endParaRPr>
          </a:p>
          <a:p>
            <a:pPr marL="743040" indent="-277920">
              <a:lnSpc>
                <a:spcPct val="90000"/>
              </a:lnSpc>
              <a:spcBef>
                <a:spcPts val="499"/>
              </a:spcBef>
            </a:pPr>
            <a:r>
              <a:rPr lang="sr-Latn-RS" sz="2000" b="1" strike="noStrike" spc="-1">
                <a:solidFill>
                  <a:srgbClr val="000000"/>
                </a:solidFill>
                <a:latin typeface="Arial"/>
                <a:ea typeface="Microsoft YaHei"/>
              </a:rPr>
              <a:t>Z SCORE-Comparison with bone density values of people of the same age</a:t>
            </a:r>
            <a:endParaRPr lang="sr-Latn-RS" sz="2000" b="0" strike="noStrike" spc="-1">
              <a:latin typeface="Arial"/>
            </a:endParaRPr>
          </a:p>
          <a:p>
            <a:pPr marL="336600" indent="-335160">
              <a:lnSpc>
                <a:spcPct val="80000"/>
              </a:lnSpc>
              <a:spcBef>
                <a:spcPts val="524"/>
              </a:spcBef>
              <a:buClr>
                <a:srgbClr val="000000"/>
              </a:buClr>
              <a:buFont typeface="Arial"/>
              <a:buChar char="•"/>
            </a:pPr>
            <a:r>
              <a:rPr lang="sr-Latn-RS" sz="2500" b="0" strike="noStrike" spc="-1">
                <a:solidFill>
                  <a:srgbClr val="000000"/>
                </a:solidFill>
                <a:latin typeface="Arial"/>
                <a:ea typeface="Microsoft YaHei"/>
              </a:rPr>
              <a:t> </a:t>
            </a:r>
            <a:r>
              <a:rPr lang="sr-Latn-RS" sz="2100" b="0" strike="noStrike" spc="-1">
                <a:solidFill>
                  <a:srgbClr val="000000"/>
                </a:solidFill>
                <a:latin typeface="Arial"/>
                <a:ea typeface="Microsoft YaHei"/>
              </a:rPr>
              <a:t>A quantitative measure on which the diagnosis is based</a:t>
            </a:r>
            <a:endParaRPr lang="sr-Latn-RS" sz="2100" b="0" strike="noStrike" spc="-1">
              <a:latin typeface="Arial"/>
            </a:endParaRPr>
          </a:p>
          <a:p>
            <a:pPr marL="343080" indent="-335160">
              <a:lnSpc>
                <a:spcPct val="80000"/>
              </a:lnSpc>
              <a:spcBef>
                <a:spcPts val="524"/>
              </a:spcBef>
            </a:pPr>
            <a:r>
              <a:rPr lang="sr-Latn-RS" sz="2100" b="0" strike="noStrike" spc="-1">
                <a:solidFill>
                  <a:srgbClr val="000000"/>
                </a:solidFill>
                <a:latin typeface="Arial"/>
                <a:ea typeface="Microsoft YaHei"/>
              </a:rPr>
              <a:t>osteoporosis (DEXA) 1 SD = 10-12 % of bone mass</a:t>
            </a:r>
            <a:endParaRPr lang="sr-Latn-RS" sz="2100" b="0" strike="noStrike" spc="-1">
              <a:latin typeface="Arial"/>
            </a:endParaRPr>
          </a:p>
          <a:p>
            <a:pPr marL="743040" indent="-277920">
              <a:lnSpc>
                <a:spcPct val="90000"/>
              </a:lnSpc>
              <a:spcBef>
                <a:spcPts val="499"/>
              </a:spcBef>
            </a:pPr>
            <a:endParaRPr lang="sr-Latn-RS" sz="2100" b="0" strike="noStrike" spc="-1">
              <a:latin typeface="Arial"/>
            </a:endParaRPr>
          </a:p>
          <a:p>
            <a:pPr marL="736560" lvl="1" indent="-271440">
              <a:lnSpc>
                <a:spcPct val="90000"/>
              </a:lnSpc>
              <a:spcBef>
                <a:spcPts val="499"/>
              </a:spcBef>
              <a:buClr>
                <a:srgbClr val="99CC00"/>
              </a:buClr>
              <a:buFont typeface="Arial"/>
              <a:buChar char="–"/>
            </a:pPr>
            <a:r>
              <a:rPr lang="sr-Latn-RS" sz="2000" b="1" strike="noStrike" spc="-1">
                <a:solidFill>
                  <a:srgbClr val="99CC00"/>
                </a:solidFill>
                <a:latin typeface="Arial"/>
                <a:ea typeface="Microsoft YaHei"/>
              </a:rPr>
              <a:t>Normal bone mass over -1 SD</a:t>
            </a:r>
            <a:endParaRPr lang="sr-Latn-RS" sz="2000" b="0" strike="noStrike" spc="-1">
              <a:latin typeface="Arial"/>
            </a:endParaRPr>
          </a:p>
          <a:p>
            <a:pPr marL="741240" indent="-277920">
              <a:lnSpc>
                <a:spcPct val="90000"/>
              </a:lnSpc>
              <a:spcBef>
                <a:spcPts val="499"/>
              </a:spcBef>
            </a:pPr>
            <a:endParaRPr lang="sr-Latn-RS" sz="2000" b="0" strike="noStrike" spc="-1">
              <a:latin typeface="Arial"/>
            </a:endParaRPr>
          </a:p>
          <a:p>
            <a:pPr marL="736560" lvl="1" indent="-271440">
              <a:lnSpc>
                <a:spcPct val="90000"/>
              </a:lnSpc>
              <a:spcBef>
                <a:spcPts val="499"/>
              </a:spcBef>
              <a:buClr>
                <a:srgbClr val="FFCC00"/>
              </a:buClr>
              <a:buFont typeface="Arial"/>
              <a:buChar char="–"/>
            </a:pPr>
            <a:r>
              <a:rPr lang="sr-Latn-RS" sz="2000" b="1" strike="noStrike" spc="-1">
                <a:solidFill>
                  <a:srgbClr val="FFCC00"/>
                </a:solidFill>
                <a:latin typeface="Arial"/>
                <a:ea typeface="Microsoft YaHei"/>
              </a:rPr>
              <a:t>Osteopenia -1 to -2.5 SD</a:t>
            </a:r>
            <a:endParaRPr lang="sr-Latn-RS" sz="2000" b="0" strike="noStrike" spc="-1">
              <a:latin typeface="Arial"/>
            </a:endParaRPr>
          </a:p>
          <a:p>
            <a:pPr marL="741240" indent="-277920">
              <a:lnSpc>
                <a:spcPct val="90000"/>
              </a:lnSpc>
              <a:spcBef>
                <a:spcPts val="499"/>
              </a:spcBef>
            </a:pPr>
            <a:endParaRPr lang="sr-Latn-RS" sz="2000" b="0" strike="noStrike" spc="-1">
              <a:latin typeface="Arial"/>
            </a:endParaRPr>
          </a:p>
          <a:p>
            <a:pPr marL="736560" lvl="1" indent="-271440">
              <a:lnSpc>
                <a:spcPct val="90000"/>
              </a:lnSpc>
              <a:spcBef>
                <a:spcPts val="499"/>
              </a:spcBef>
              <a:buClr>
                <a:srgbClr val="FF3300"/>
              </a:buClr>
              <a:buFont typeface="Arial"/>
              <a:buChar char="–"/>
            </a:pPr>
            <a:r>
              <a:rPr lang="sr-Latn-RS" sz="2000" b="1" strike="noStrike" spc="-1">
                <a:solidFill>
                  <a:srgbClr val="FF3300"/>
                </a:solidFill>
                <a:latin typeface="Arial"/>
                <a:ea typeface="Microsoft YaHei"/>
              </a:rPr>
              <a:t>Osteoporosis less than -2.5 SD</a:t>
            </a:r>
            <a:endParaRPr lang="sr-Latn-RS" sz="2000" b="0" strike="noStrike" spc="-1">
              <a:latin typeface="Arial"/>
            </a:endParaRPr>
          </a:p>
          <a:p>
            <a:pPr marL="741240" indent="-277920">
              <a:lnSpc>
                <a:spcPct val="90000"/>
              </a:lnSpc>
              <a:spcBef>
                <a:spcPts val="499"/>
              </a:spcBef>
            </a:pPr>
            <a:endParaRPr lang="sr-Latn-RS" sz="2000" b="0" strike="noStrike" spc="-1">
              <a:latin typeface="Arial"/>
            </a:endParaRPr>
          </a:p>
          <a:p>
            <a:pPr marL="736560" lvl="1" indent="-271440">
              <a:lnSpc>
                <a:spcPct val="90000"/>
              </a:lnSpc>
              <a:spcBef>
                <a:spcPts val="499"/>
              </a:spcBef>
              <a:buClr>
                <a:srgbClr val="660066"/>
              </a:buClr>
              <a:buFont typeface="Arial"/>
              <a:buChar char="–"/>
            </a:pPr>
            <a:r>
              <a:rPr lang="sr-Latn-RS" sz="2000" b="1" strike="noStrike" spc="-1">
                <a:solidFill>
                  <a:srgbClr val="660066"/>
                </a:solidFill>
                <a:latin typeface="Arial"/>
                <a:ea typeface="Microsoft YaHei"/>
              </a:rPr>
              <a:t>Severe osteoporosis</a:t>
            </a:r>
            <a:endParaRPr lang="sr-Latn-RS" sz="2000" b="0" strike="noStrike" spc="-1">
              <a:latin typeface="Arial"/>
            </a:endParaRPr>
          </a:p>
        </p:txBody>
      </p:sp>
      <p:sp>
        <p:nvSpPr>
          <p:cNvPr id="503" name="CustomShape 3"/>
          <p:cNvSpPr/>
          <p:nvPr/>
        </p:nvSpPr>
        <p:spPr>
          <a:xfrm>
            <a:off x="5181480" y="6248520"/>
            <a:ext cx="3579840" cy="58572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marL="457200">
              <a:lnSpc>
                <a:spcPct val="90000"/>
              </a:lnSpc>
              <a:spcAft>
                <a:spcPts val="601"/>
              </a:spcAft>
            </a:pPr>
            <a:r>
              <a:rPr lang="sr-Latn-RS" sz="1200" b="1" strike="noStrike" spc="-1">
                <a:solidFill>
                  <a:srgbClr val="000000"/>
                </a:solidFill>
                <a:latin typeface="Arial"/>
                <a:ea typeface="Microsoft YaHei"/>
              </a:rPr>
              <a:t>WHO Study Group. WHO Technical Report Series 843, Geneva Switzerland: WHO; 1994:1–129</a:t>
            </a:r>
            <a:endParaRPr lang="sr-Latn-RS" sz="1200" b="0" strike="noStrike" spc="-1">
              <a:latin typeface="Arial"/>
            </a:endParaRPr>
          </a:p>
        </p:txBody>
      </p:sp>
      <p:pic>
        <p:nvPicPr>
          <p:cNvPr id="504" name="Picture 503"/>
          <p:cNvPicPr/>
          <p:nvPr/>
        </p:nvPicPr>
        <p:blipFill>
          <a:blip r:embed="rId3"/>
          <a:stretch/>
        </p:blipFill>
        <p:spPr>
          <a:xfrm>
            <a:off x="4572000" y="1714680"/>
            <a:ext cx="3910680" cy="4266000"/>
          </a:xfrm>
          <a:prstGeom prst="rect">
            <a:avLst/>
          </a:prstGeom>
          <a:ln>
            <a:noFill/>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05" name="CustomShape 1"/>
          <p:cNvSpPr/>
          <p:nvPr/>
        </p:nvSpPr>
        <p:spPr>
          <a:xfrm>
            <a:off x="654120" y="990720"/>
            <a:ext cx="7920360" cy="528840"/>
          </a:xfrm>
          <a:prstGeom prst="rect">
            <a:avLst/>
          </a:prstGeom>
          <a:noFill/>
          <a:ln>
            <a:noFill/>
          </a:ln>
        </p:spPr>
        <p:style>
          <a:lnRef idx="0">
            <a:scrgbClr r="0" g="0" b="0"/>
          </a:lnRef>
          <a:fillRef idx="0">
            <a:scrgbClr r="0" g="0" b="0"/>
          </a:fillRef>
          <a:effectRef idx="0">
            <a:scrgbClr r="0" g="0" b="0"/>
          </a:effectRef>
          <a:fontRef idx="minor"/>
        </p:style>
        <p:txBody>
          <a:bodyPr lIns="0" tIns="0" rIns="0" bIns="0">
            <a:noAutofit/>
          </a:bodyPr>
          <a:lstStyle/>
          <a:p>
            <a:pPr algn="ctr">
              <a:lnSpc>
                <a:spcPct val="100000"/>
              </a:lnSpc>
            </a:pPr>
            <a:r>
              <a:rPr lang="sr-Latn-RS" sz="3400" b="0" strike="noStrike" spc="-1">
                <a:solidFill>
                  <a:srgbClr val="0070C0"/>
                </a:solidFill>
                <a:latin typeface="Arial"/>
                <a:ea typeface="Microsoft YaHei"/>
              </a:rPr>
              <a:t>Why exactly Tscor-2,5 =osteoporosis?</a:t>
            </a:r>
            <a:endParaRPr lang="sr-Latn-RS" sz="3400" b="0" strike="noStrike" spc="-1">
              <a:latin typeface="Arial"/>
            </a:endParaRPr>
          </a:p>
        </p:txBody>
      </p:sp>
      <p:sp>
        <p:nvSpPr>
          <p:cNvPr id="506" name="CustomShape 2"/>
          <p:cNvSpPr/>
          <p:nvPr/>
        </p:nvSpPr>
        <p:spPr>
          <a:xfrm>
            <a:off x="0" y="1697040"/>
            <a:ext cx="9142560" cy="4416480"/>
          </a:xfrm>
          <a:prstGeom prst="rect">
            <a:avLst/>
          </a:prstGeom>
          <a:noFill/>
          <a:ln>
            <a:noFill/>
          </a:ln>
        </p:spPr>
        <p:style>
          <a:lnRef idx="0">
            <a:scrgbClr r="0" g="0" b="0"/>
          </a:lnRef>
          <a:fillRef idx="0">
            <a:scrgbClr r="0" g="0" b="0"/>
          </a:fillRef>
          <a:effectRef idx="0">
            <a:scrgbClr r="0" g="0" b="0"/>
          </a:effectRef>
          <a:fontRef idx="minor"/>
        </p:style>
        <p:txBody>
          <a:bodyPr lIns="0" tIns="0" rIns="0" bIns="0">
            <a:noAutofit/>
          </a:bodyPr>
          <a:lstStyle/>
          <a:p>
            <a:pPr marL="338040" algn="just">
              <a:lnSpc>
                <a:spcPct val="100000"/>
              </a:lnSpc>
              <a:spcBef>
                <a:spcPts val="799"/>
              </a:spcBef>
            </a:pPr>
            <a:r>
              <a:rPr lang="sr-Latn-RS" sz="3200" b="0" strike="noStrike" spc="-1">
                <a:solidFill>
                  <a:srgbClr val="000000"/>
                </a:solidFill>
                <a:latin typeface="Arial"/>
                <a:ea typeface="Microsoft YaHei"/>
              </a:rPr>
              <a:t>John Kanis:</a:t>
            </a:r>
            <a:endParaRPr lang="sr-Latn-RS" sz="3200" b="0" strike="noStrike" spc="-1">
              <a:latin typeface="Arial"/>
            </a:endParaRPr>
          </a:p>
          <a:p>
            <a:pPr marL="338040" algn="just">
              <a:lnSpc>
                <a:spcPct val="100000"/>
              </a:lnSpc>
              <a:spcBef>
                <a:spcPts val="799"/>
              </a:spcBef>
            </a:pPr>
            <a:endParaRPr lang="sr-Latn-RS" sz="3200" b="0" strike="noStrike" spc="-1">
              <a:latin typeface="Arial"/>
            </a:endParaRPr>
          </a:p>
          <a:p>
            <a:pPr marL="338040" algn="just">
              <a:lnSpc>
                <a:spcPct val="100000"/>
              </a:lnSpc>
              <a:spcBef>
                <a:spcPts val="799"/>
              </a:spcBef>
            </a:pPr>
            <a:r>
              <a:rPr lang="sr-Latn-RS" sz="3200" b="0" strike="noStrike" spc="-1">
                <a:solidFill>
                  <a:srgbClr val="000000"/>
                </a:solidFill>
                <a:latin typeface="Arial"/>
                <a:ea typeface="Microsoft YaHei"/>
              </a:rPr>
              <a:t>"Average BMD deviation from normal in about 30% of postmenopausal women who sustain an osteoporotic fracture."</a:t>
            </a:r>
            <a:endParaRPr lang="sr-Latn-RS" sz="3200" b="0" strike="noStrike" spc="-1">
              <a:latin typeface="Arial"/>
            </a:endParaRPr>
          </a:p>
        </p:txBody>
      </p:sp>
      <p:sp>
        <p:nvSpPr>
          <p:cNvPr id="507" name="CustomShape 3"/>
          <p:cNvSpPr/>
          <p:nvPr/>
        </p:nvSpPr>
        <p:spPr>
          <a:xfrm>
            <a:off x="4876920" y="6324480"/>
            <a:ext cx="4037040" cy="30636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gn="ctr">
              <a:lnSpc>
                <a:spcPct val="100000"/>
              </a:lnSpc>
              <a:spcBef>
                <a:spcPts val="876"/>
              </a:spcBef>
            </a:pPr>
            <a:r>
              <a:rPr lang="sr-Latn-RS" sz="1400" b="0" strike="noStrike" spc="-1">
                <a:solidFill>
                  <a:srgbClr val="000000"/>
                </a:solidFill>
                <a:latin typeface="Arial"/>
                <a:ea typeface="Microsoft YaHei"/>
              </a:rPr>
              <a:t>Kanis JA et al. J Bone Miner Res. 1994;9:1137.</a:t>
            </a:r>
            <a:endParaRPr lang="sr-Latn-RS" sz="1400" b="0" strike="noStrike" spc="-1">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360" name="Picture 1"/>
          <p:cNvPicPr/>
          <p:nvPr/>
        </p:nvPicPr>
        <p:blipFill>
          <a:blip r:embed="rId3"/>
          <a:stretch/>
        </p:blipFill>
        <p:spPr>
          <a:xfrm>
            <a:off x="128520" y="595440"/>
            <a:ext cx="8278920" cy="5519880"/>
          </a:xfrm>
          <a:prstGeom prst="rect">
            <a:avLst/>
          </a:prstGeom>
          <a:ln>
            <a:noFill/>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08" name="CustomShape 1"/>
          <p:cNvSpPr/>
          <p:nvPr/>
        </p:nvSpPr>
        <p:spPr>
          <a:xfrm>
            <a:off x="304920" y="609480"/>
            <a:ext cx="7791480" cy="14605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sr-Latn-RS" sz="3000" b="1" strike="noStrike" spc="-1">
                <a:solidFill>
                  <a:srgbClr val="000000"/>
                </a:solidFill>
                <a:latin typeface="Arial"/>
                <a:ea typeface="Microsoft YaHei"/>
              </a:rPr>
              <a:t>DXA findings and fracture risk</a:t>
            </a:r>
            <a:endParaRPr lang="sr-Latn-RS" sz="3000" b="0" strike="noStrike" spc="-1">
              <a:latin typeface="Arial"/>
            </a:endParaRPr>
          </a:p>
        </p:txBody>
      </p:sp>
      <p:sp>
        <p:nvSpPr>
          <p:cNvPr id="509" name="CustomShape 2"/>
          <p:cNvSpPr/>
          <p:nvPr/>
        </p:nvSpPr>
        <p:spPr>
          <a:xfrm>
            <a:off x="763560" y="2041560"/>
            <a:ext cx="7553520" cy="39769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marL="336600" indent="-335160">
              <a:lnSpc>
                <a:spcPct val="90000"/>
              </a:lnSpc>
              <a:spcBef>
                <a:spcPts val="649"/>
              </a:spcBef>
              <a:buClr>
                <a:srgbClr val="000000"/>
              </a:buClr>
              <a:buFont typeface="Arial"/>
              <a:buChar char="•"/>
            </a:pPr>
            <a:r>
              <a:rPr lang="sr-Latn-RS" sz="2600" b="0" strike="noStrike" spc="-1">
                <a:solidFill>
                  <a:srgbClr val="000000"/>
                </a:solidFill>
                <a:latin typeface="Arial"/>
                <a:ea typeface="Microsoft YaHei"/>
              </a:rPr>
              <a:t>The risk for hip fracture increases 2.6 times for each standard deviation of decrease in BMD at the femoral neck</a:t>
            </a:r>
            <a:endParaRPr lang="sr-Latn-RS" sz="2600" b="0" strike="noStrike" spc="-1">
              <a:latin typeface="Arial"/>
            </a:endParaRPr>
          </a:p>
          <a:p>
            <a:pPr marL="343080" indent="-335160">
              <a:lnSpc>
                <a:spcPct val="90000"/>
              </a:lnSpc>
              <a:spcBef>
                <a:spcPts val="649"/>
              </a:spcBef>
            </a:pPr>
            <a:endParaRPr lang="sr-Latn-RS" sz="2600" b="0" strike="noStrike" spc="-1">
              <a:latin typeface="Arial"/>
            </a:endParaRPr>
          </a:p>
          <a:p>
            <a:pPr marL="336600" indent="-335160">
              <a:lnSpc>
                <a:spcPct val="90000"/>
              </a:lnSpc>
              <a:spcBef>
                <a:spcPts val="649"/>
              </a:spcBef>
              <a:buClr>
                <a:srgbClr val="000000"/>
              </a:buClr>
              <a:buFont typeface="Arial"/>
              <a:buChar char="•"/>
            </a:pPr>
            <a:r>
              <a:rPr lang="sr-Latn-RS" sz="2600" b="0" strike="noStrike" spc="-1">
                <a:solidFill>
                  <a:srgbClr val="000000"/>
                </a:solidFill>
                <a:latin typeface="Arial"/>
                <a:ea typeface="Microsoft YaHei"/>
              </a:rPr>
              <a:t>An increase in bone mineral density is directly related to a reduction in fracture risk</a:t>
            </a:r>
            <a:endParaRPr lang="sr-Latn-RS" sz="2600" b="0" strike="noStrike" spc="-1">
              <a:latin typeface="Arial"/>
            </a:endParaRPr>
          </a:p>
          <a:p>
            <a:pPr marL="343080" indent="-335160">
              <a:lnSpc>
                <a:spcPct val="90000"/>
              </a:lnSpc>
              <a:spcBef>
                <a:spcPts val="649"/>
              </a:spcBef>
            </a:pPr>
            <a:endParaRPr lang="sr-Latn-RS" sz="2600" b="0" strike="noStrike" spc="-1">
              <a:latin typeface="Arial"/>
            </a:endParaRPr>
          </a:p>
          <a:p>
            <a:pPr marL="343080" indent="-335160">
              <a:lnSpc>
                <a:spcPct val="90000"/>
              </a:lnSpc>
              <a:spcBef>
                <a:spcPts val="689"/>
              </a:spcBef>
              <a:spcAft>
                <a:spcPts val="550"/>
              </a:spcAft>
            </a:pPr>
            <a:r>
              <a:rPr lang="sr-Latn-RS" sz="1500" b="0" strike="noStrike" spc="-1">
                <a:solidFill>
                  <a:srgbClr val="000000"/>
                </a:solidFill>
                <a:latin typeface="Arial"/>
                <a:ea typeface="Microsoft YaHei"/>
              </a:rPr>
              <a:t>     </a:t>
            </a:r>
            <a:r>
              <a:rPr lang="sr-Latn-RS" sz="1100" b="0" strike="noStrike" spc="-1">
                <a:solidFill>
                  <a:srgbClr val="000000"/>
                </a:solidFill>
                <a:latin typeface="Arial"/>
                <a:ea typeface="Microsoft YaHei"/>
              </a:rPr>
              <a:t>Kanis JA, et al. European guidance for the diagnosis and management of osteoporosis in postmenopausal women. Osteoporosis International 2008; 19(4):399-428</a:t>
            </a:r>
            <a:endParaRPr lang="sr-Latn-RS" sz="1100" b="0" strike="noStrike" spc="-1">
              <a:latin typeface="Arial"/>
            </a:endParaRPr>
          </a:p>
          <a:p>
            <a:pPr marL="341280" indent="-335160">
              <a:lnSpc>
                <a:spcPct val="90000"/>
              </a:lnSpc>
              <a:spcBef>
                <a:spcPts val="275"/>
              </a:spcBef>
            </a:pPr>
            <a:endParaRPr lang="sr-Latn-RS" sz="1100" b="0" strike="noStrike" spc="-1">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10" name="CustomShape 1"/>
          <p:cNvSpPr/>
          <p:nvPr/>
        </p:nvSpPr>
        <p:spPr>
          <a:xfrm>
            <a:off x="457200" y="1062000"/>
            <a:ext cx="8228160" cy="5367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sr-Latn-RS" sz="3600" b="1" strike="noStrike" spc="-1">
                <a:solidFill>
                  <a:srgbClr val="002060"/>
                </a:solidFill>
                <a:latin typeface="Arial"/>
                <a:ea typeface="Microsoft YaHei"/>
              </a:rPr>
              <a:t>They are being tested</a:t>
            </a:r>
            <a:endParaRPr lang="sr-Latn-RS" sz="3600" b="0" strike="noStrike" spc="-1">
              <a:latin typeface="Arial"/>
            </a:endParaRPr>
          </a:p>
        </p:txBody>
      </p:sp>
      <p:sp>
        <p:nvSpPr>
          <p:cNvPr id="511" name="CustomShape 2"/>
          <p:cNvSpPr/>
          <p:nvPr/>
        </p:nvSpPr>
        <p:spPr>
          <a:xfrm>
            <a:off x="457200" y="1600200"/>
            <a:ext cx="8228160" cy="52120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marL="336600" indent="-335160">
              <a:lnSpc>
                <a:spcPct val="100000"/>
              </a:lnSpc>
              <a:spcBef>
                <a:spcPts val="799"/>
              </a:spcBef>
              <a:buClr>
                <a:srgbClr val="000000"/>
              </a:buClr>
              <a:buFont typeface="Arial"/>
              <a:buChar char="•"/>
            </a:pPr>
            <a:r>
              <a:rPr lang="sr-Latn-RS" sz="3200" b="0" strike="noStrike" spc="-1">
                <a:solidFill>
                  <a:srgbClr val="000000"/>
                </a:solidFill>
                <a:latin typeface="Arial"/>
                <a:ea typeface="Microsoft YaHei"/>
              </a:rPr>
              <a:t>Older than 65 years,</a:t>
            </a:r>
            <a:endParaRPr lang="sr-Latn-RS" sz="3200" b="0" strike="noStrike" spc="-1">
              <a:latin typeface="Arial"/>
            </a:endParaRPr>
          </a:p>
          <a:p>
            <a:pPr marL="336600" indent="-335160">
              <a:lnSpc>
                <a:spcPct val="100000"/>
              </a:lnSpc>
              <a:spcBef>
                <a:spcPts val="799"/>
              </a:spcBef>
              <a:buClr>
                <a:srgbClr val="000000"/>
              </a:buClr>
              <a:buFont typeface="Arial"/>
              <a:buChar char="•"/>
            </a:pPr>
            <a:r>
              <a:rPr lang="sr-Latn-RS" sz="3200" b="0" strike="noStrike" spc="-1">
                <a:solidFill>
                  <a:srgbClr val="000000"/>
                </a:solidFill>
                <a:latin typeface="Arial"/>
                <a:ea typeface="Microsoft YaHei"/>
              </a:rPr>
              <a:t>Family history of hip fractures and osteoporosis.</a:t>
            </a:r>
            <a:endParaRPr lang="sr-Latn-RS" sz="3200" b="0" strike="noStrike" spc="-1">
              <a:latin typeface="Arial"/>
            </a:endParaRPr>
          </a:p>
          <a:p>
            <a:pPr marL="336600" indent="-335160">
              <a:lnSpc>
                <a:spcPct val="100000"/>
              </a:lnSpc>
              <a:spcBef>
                <a:spcPts val="799"/>
              </a:spcBef>
              <a:buClr>
                <a:srgbClr val="000000"/>
              </a:buClr>
              <a:buFont typeface="Arial"/>
              <a:buChar char="•"/>
            </a:pPr>
            <a:r>
              <a:rPr lang="sr-Latn-RS" sz="3200" b="0" strike="noStrike" spc="-1">
                <a:solidFill>
                  <a:srgbClr val="000000"/>
                </a:solidFill>
                <a:latin typeface="Arial"/>
                <a:ea typeface="Microsoft YaHei"/>
              </a:rPr>
              <a:t>Early menopause</a:t>
            </a:r>
            <a:endParaRPr lang="sr-Latn-RS" sz="3200" b="0" strike="noStrike" spc="-1">
              <a:latin typeface="Arial"/>
            </a:endParaRPr>
          </a:p>
          <a:p>
            <a:pPr marL="336600" indent="-335160">
              <a:lnSpc>
                <a:spcPct val="100000"/>
              </a:lnSpc>
              <a:spcBef>
                <a:spcPts val="799"/>
              </a:spcBef>
              <a:buClr>
                <a:srgbClr val="000000"/>
              </a:buClr>
              <a:buFont typeface="Arial"/>
              <a:buChar char="•"/>
            </a:pPr>
            <a:r>
              <a:rPr lang="sr-Latn-RS" sz="3200" b="0" strike="noStrike" spc="-1">
                <a:solidFill>
                  <a:srgbClr val="000000"/>
                </a:solidFill>
                <a:latin typeface="Arial"/>
                <a:ea typeface="Microsoft YaHei"/>
              </a:rPr>
              <a:t>Spontaneous fractures,</a:t>
            </a:r>
            <a:endParaRPr lang="sr-Latn-RS" sz="3200" b="0" strike="noStrike" spc="-1">
              <a:latin typeface="Arial"/>
            </a:endParaRPr>
          </a:p>
          <a:p>
            <a:pPr marL="343080" indent="-335160">
              <a:lnSpc>
                <a:spcPct val="100000"/>
              </a:lnSpc>
              <a:spcBef>
                <a:spcPts val="799"/>
              </a:spcBef>
            </a:pPr>
            <a:r>
              <a:rPr lang="sr-Latn-RS" sz="3200" b="0" strike="noStrike" spc="-1">
                <a:solidFill>
                  <a:srgbClr val="000000"/>
                </a:solidFill>
                <a:latin typeface="Arial"/>
                <a:ea typeface="Microsoft YaHei"/>
              </a:rPr>
              <a:t>RA,</a:t>
            </a:r>
            <a:endParaRPr lang="sr-Latn-RS" sz="3200" b="0" strike="noStrike" spc="-1">
              <a:latin typeface="Arial"/>
            </a:endParaRPr>
          </a:p>
          <a:p>
            <a:pPr marL="343080" indent="-335160">
              <a:lnSpc>
                <a:spcPct val="100000"/>
              </a:lnSpc>
              <a:spcBef>
                <a:spcPts val="799"/>
              </a:spcBef>
            </a:pPr>
            <a:r>
              <a:rPr lang="sr-Latn-RS" sz="3200" b="0" strike="noStrike" spc="-1">
                <a:solidFill>
                  <a:srgbClr val="000000"/>
                </a:solidFill>
                <a:latin typeface="Arial"/>
                <a:ea typeface="Microsoft YaHei"/>
              </a:rPr>
              <a:t>Use of GK, MTX, antiepileptics</a:t>
            </a:r>
            <a:endParaRPr lang="sr-Latn-RS" sz="3200" b="0" strike="noStrike" spc="-1">
              <a:latin typeface="Arial"/>
            </a:endParaRPr>
          </a:p>
          <a:p>
            <a:pPr marL="343080" indent="-335160">
              <a:lnSpc>
                <a:spcPct val="100000"/>
              </a:lnSpc>
              <a:spcBef>
                <a:spcPts val="799"/>
              </a:spcBef>
            </a:pPr>
            <a:r>
              <a:rPr lang="sr-Latn-RS" sz="3200" b="0" strike="noStrike" spc="-1">
                <a:solidFill>
                  <a:srgbClr val="000000"/>
                </a:solidFill>
                <a:latin typeface="Arial"/>
                <a:ea typeface="Microsoft YaHei"/>
              </a:rPr>
              <a:t>diabetes mellitus type 1,</a:t>
            </a:r>
            <a:endParaRPr lang="sr-Latn-RS" sz="3200" b="0" strike="noStrike" spc="-1">
              <a:latin typeface="Arial"/>
            </a:endParaRPr>
          </a:p>
          <a:p>
            <a:pPr marL="343080" indent="-335160">
              <a:lnSpc>
                <a:spcPct val="100000"/>
              </a:lnSpc>
              <a:spcBef>
                <a:spcPts val="799"/>
              </a:spcBef>
            </a:pPr>
            <a:r>
              <a:rPr lang="sr-Latn-RS" sz="3200" b="0" strike="noStrike" spc="-1">
                <a:solidFill>
                  <a:srgbClr val="000000"/>
                </a:solidFill>
                <a:latin typeface="Arial"/>
                <a:ea typeface="Microsoft YaHei"/>
              </a:rPr>
              <a:t>Diseases of the liver, kidneys, thyroid gland.</a:t>
            </a:r>
            <a:endParaRPr lang="sr-Latn-RS" sz="3200" b="0" strike="noStrike" spc="-1">
              <a:latin typeface="Arial"/>
            </a:endParaRPr>
          </a:p>
          <a:p>
            <a:pPr marL="341280" indent="-335160">
              <a:lnSpc>
                <a:spcPct val="100000"/>
              </a:lnSpc>
              <a:spcBef>
                <a:spcPts val="799"/>
              </a:spcBef>
            </a:pPr>
            <a:endParaRPr lang="sr-Latn-RS" sz="3200" b="0" strike="noStrike" spc="-1">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12" name="CustomShape 1"/>
          <p:cNvSpPr/>
          <p:nvPr/>
        </p:nvSpPr>
        <p:spPr>
          <a:xfrm>
            <a:off x="457200" y="1066680"/>
            <a:ext cx="8228160" cy="608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sr-Latn-RS" sz="4000" b="1" strike="noStrike" spc="-1">
                <a:solidFill>
                  <a:srgbClr val="002060"/>
                </a:solidFill>
                <a:latin typeface="Arial"/>
                <a:ea typeface="Microsoft YaHei"/>
              </a:rPr>
              <a:t>COMPLICATIONS</a:t>
            </a:r>
            <a:endParaRPr lang="sr-Latn-RS" sz="4000" b="0" strike="noStrike" spc="-1">
              <a:latin typeface="Arial"/>
            </a:endParaRPr>
          </a:p>
        </p:txBody>
      </p:sp>
      <p:sp>
        <p:nvSpPr>
          <p:cNvPr id="513" name="CustomShape 2"/>
          <p:cNvSpPr/>
          <p:nvPr/>
        </p:nvSpPr>
        <p:spPr>
          <a:xfrm>
            <a:off x="457200" y="1676520"/>
            <a:ext cx="8228160" cy="51357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marL="336600" indent="-335160">
              <a:lnSpc>
                <a:spcPct val="100000"/>
              </a:lnSpc>
              <a:spcBef>
                <a:spcPts val="700"/>
              </a:spcBef>
              <a:buClr>
                <a:srgbClr val="000000"/>
              </a:buClr>
              <a:buFont typeface="Arial"/>
              <a:buChar char="•"/>
            </a:pPr>
            <a:r>
              <a:rPr lang="sr-Latn-RS" sz="2800" b="0" strike="noStrike" spc="-1">
                <a:solidFill>
                  <a:srgbClr val="000000"/>
                </a:solidFill>
                <a:latin typeface="Arial"/>
                <a:ea typeface="Microsoft YaHei"/>
              </a:rPr>
              <a:t>Fractures - the most common and most serious are the hip and spine.</a:t>
            </a:r>
            <a:endParaRPr lang="sr-Latn-RS" sz="2800" b="0" strike="noStrike" spc="-1">
              <a:latin typeface="Arial"/>
            </a:endParaRPr>
          </a:p>
          <a:p>
            <a:pPr marL="336600" indent="-335160">
              <a:lnSpc>
                <a:spcPct val="100000"/>
              </a:lnSpc>
              <a:spcBef>
                <a:spcPts val="700"/>
              </a:spcBef>
              <a:buClr>
                <a:srgbClr val="000000"/>
              </a:buClr>
              <a:buFont typeface="Arial"/>
              <a:buChar char="•"/>
            </a:pPr>
            <a:r>
              <a:rPr lang="sr-Latn-RS" sz="2800" b="0" strike="noStrike" spc="-1">
                <a:solidFill>
                  <a:srgbClr val="000000"/>
                </a:solidFill>
                <a:latin typeface="Arial"/>
                <a:ea typeface="Microsoft YaHei"/>
              </a:rPr>
              <a:t>They lead to instability and postoperative complications.</a:t>
            </a:r>
            <a:endParaRPr lang="sr-Latn-RS" sz="2800" b="0" strike="noStrike" spc="-1">
              <a:latin typeface="Arial"/>
            </a:endParaRPr>
          </a:p>
          <a:p>
            <a:pPr marL="336600" indent="-335160">
              <a:lnSpc>
                <a:spcPct val="100000"/>
              </a:lnSpc>
              <a:spcBef>
                <a:spcPts val="700"/>
              </a:spcBef>
              <a:buClr>
                <a:srgbClr val="000000"/>
              </a:buClr>
              <a:buFont typeface="Arial"/>
              <a:buChar char="•"/>
            </a:pPr>
            <a:r>
              <a:rPr lang="sr-Latn-RS" sz="2800" b="0" strike="noStrike" spc="-1">
                <a:solidFill>
                  <a:srgbClr val="000000"/>
                </a:solidFill>
                <a:latin typeface="Arial"/>
                <a:ea typeface="Microsoft YaHei"/>
              </a:rPr>
              <a:t>Compression fractures in the spinal column lead to severe pain and require a long recovery.</a:t>
            </a:r>
            <a:endParaRPr lang="sr-Latn-RS" sz="2800" b="0" strike="noStrike" spc="-1">
              <a:latin typeface="Arial"/>
            </a:endParaRPr>
          </a:p>
          <a:p>
            <a:pPr marL="336600" indent="-335160">
              <a:lnSpc>
                <a:spcPct val="100000"/>
              </a:lnSpc>
              <a:spcBef>
                <a:spcPts val="700"/>
              </a:spcBef>
              <a:buClr>
                <a:srgbClr val="000000"/>
              </a:buClr>
              <a:buFont typeface="Arial"/>
              <a:buChar char="•"/>
            </a:pPr>
            <a:r>
              <a:rPr lang="sr-Latn-RS" sz="2800" b="0" strike="noStrike" spc="-1">
                <a:solidFill>
                  <a:srgbClr val="000000"/>
                </a:solidFill>
                <a:latin typeface="Arial"/>
                <a:ea typeface="Microsoft YaHei"/>
              </a:rPr>
              <a:t>Increased risk of new fractures (vertebral fracture-5% higher risk for the spine, 2% higher risk for the hip).</a:t>
            </a:r>
            <a:endParaRPr lang="sr-Latn-RS" sz="2800" b="0" strike="noStrike" spc="-1">
              <a:latin typeface="Arial"/>
            </a:endParaRPr>
          </a:p>
          <a:p>
            <a:pPr marL="341280" indent="-335160">
              <a:lnSpc>
                <a:spcPct val="100000"/>
              </a:lnSpc>
              <a:spcBef>
                <a:spcPts val="700"/>
              </a:spcBef>
            </a:pPr>
            <a:endParaRPr lang="sr-Latn-RS" sz="2800" b="0" strike="noStrike" spc="-1">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14" name="CustomShape 1"/>
          <p:cNvSpPr/>
          <p:nvPr/>
        </p:nvSpPr>
        <p:spPr>
          <a:xfrm>
            <a:off x="396815" y="1311215"/>
            <a:ext cx="8288545" cy="36231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sr-Latn-RS" sz="3600" b="1" strike="noStrike" spc="-1" dirty="0">
                <a:solidFill>
                  <a:schemeClr val="accent6"/>
                </a:solidFill>
                <a:latin typeface="Arial"/>
                <a:ea typeface="Microsoft YaHei"/>
              </a:rPr>
              <a:t>TREATMENT OF OSTEOPOROSIS</a:t>
            </a:r>
            <a:endParaRPr lang="sr-Latn-RS" sz="3600" b="1" strike="noStrike" spc="-1" dirty="0">
              <a:solidFill>
                <a:schemeClr val="accent6"/>
              </a:solidFill>
              <a:latin typeface="Arial"/>
            </a:endParaRPr>
          </a:p>
        </p:txBody>
      </p:sp>
      <p:sp>
        <p:nvSpPr>
          <p:cNvPr id="515" name="CustomShape 2"/>
          <p:cNvSpPr/>
          <p:nvPr/>
        </p:nvSpPr>
        <p:spPr>
          <a:xfrm>
            <a:off x="638355" y="2812210"/>
            <a:ext cx="7823445" cy="3877669"/>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marL="336600" indent="-335160">
              <a:lnSpc>
                <a:spcPct val="100000"/>
              </a:lnSpc>
              <a:spcBef>
                <a:spcPts val="700"/>
              </a:spcBef>
              <a:buClr>
                <a:srgbClr val="000000"/>
              </a:buClr>
              <a:buFont typeface="Arial"/>
              <a:buChar char="•"/>
            </a:pPr>
            <a:r>
              <a:rPr lang="sr-Latn-RS" sz="2000" b="1" strike="noStrike" spc="-1" dirty="0">
                <a:solidFill>
                  <a:srgbClr val="000000"/>
                </a:solidFill>
                <a:latin typeface="Arial"/>
                <a:ea typeface="Microsoft YaHei"/>
              </a:rPr>
              <a:t>GENERAL MEASURES</a:t>
            </a:r>
            <a:endParaRPr lang="sr-Latn-RS" sz="2000" b="0" strike="noStrike" spc="-1" dirty="0">
              <a:latin typeface="Arial"/>
            </a:endParaRPr>
          </a:p>
          <a:p>
            <a:pPr marL="341280" indent="-335160">
              <a:lnSpc>
                <a:spcPct val="100000"/>
              </a:lnSpc>
              <a:spcBef>
                <a:spcPts val="700"/>
              </a:spcBef>
            </a:pPr>
            <a:endParaRPr lang="sr-Latn-RS" sz="2000" b="0" strike="noStrike" spc="-1" dirty="0">
              <a:latin typeface="Arial"/>
            </a:endParaRPr>
          </a:p>
          <a:p>
            <a:pPr marL="336600" indent="-335160">
              <a:spcBef>
                <a:spcPts val="700"/>
              </a:spcBef>
              <a:buClr>
                <a:srgbClr val="000000"/>
              </a:buClr>
              <a:buFont typeface="Arial"/>
              <a:buChar char="•"/>
            </a:pPr>
            <a:r>
              <a:rPr lang="sr-Latn-RS" sz="2000" b="1" spc="-1" dirty="0" smtClean="0">
                <a:solidFill>
                  <a:srgbClr val="000000"/>
                </a:solidFill>
                <a:latin typeface="Arial"/>
                <a:ea typeface="Microsoft YaHei"/>
              </a:rPr>
              <a:t>Suplementaion</a:t>
            </a:r>
            <a:r>
              <a:rPr lang="sr-Latn-RS" sz="2000" b="1" spc="-1" dirty="0">
                <a:solidFill>
                  <a:srgbClr val="000000"/>
                </a:solidFill>
                <a:ea typeface="Microsoft YaHei"/>
              </a:rPr>
              <a:t>  VITAMIN D (800-1000 </a:t>
            </a:r>
            <a:r>
              <a:rPr lang="sr-Latn-RS" sz="2000" b="1" spc="-1" dirty="0" smtClean="0">
                <a:solidFill>
                  <a:srgbClr val="000000"/>
                </a:solidFill>
                <a:ea typeface="Microsoft YaHei"/>
              </a:rPr>
              <a:t>IJ/DN)</a:t>
            </a:r>
            <a:r>
              <a:rPr lang="sr-Latn-RS" sz="2000" spc="-1" dirty="0" smtClean="0"/>
              <a:t> </a:t>
            </a:r>
            <a:r>
              <a:rPr lang="sr-Latn-RS" sz="2000" b="1" spc="-1" dirty="0" smtClean="0">
                <a:solidFill>
                  <a:srgbClr val="000000"/>
                </a:solidFill>
                <a:latin typeface="Arial"/>
                <a:ea typeface="Microsoft YaHei"/>
              </a:rPr>
              <a:t>and</a:t>
            </a:r>
            <a:r>
              <a:rPr lang="sr-Latn-RS" sz="2000" b="1" strike="noStrike" spc="-1" dirty="0" smtClean="0">
                <a:solidFill>
                  <a:srgbClr val="000000"/>
                </a:solidFill>
                <a:latin typeface="Arial"/>
                <a:ea typeface="Microsoft YaHei"/>
              </a:rPr>
              <a:t> </a:t>
            </a:r>
            <a:r>
              <a:rPr lang="sr-Latn-RS" sz="2000" b="1" strike="noStrike" spc="-1" dirty="0">
                <a:solidFill>
                  <a:srgbClr val="000000"/>
                </a:solidFill>
                <a:latin typeface="Arial"/>
                <a:ea typeface="Microsoft YaHei"/>
              </a:rPr>
              <a:t>CALCIUM (1200 mg DN) </a:t>
            </a:r>
            <a:endParaRPr lang="sr-Latn-RS" sz="2000" b="0" strike="noStrike" spc="-1" dirty="0">
              <a:latin typeface="Arial"/>
            </a:endParaRPr>
          </a:p>
          <a:p>
            <a:pPr marL="336600" indent="-335160">
              <a:lnSpc>
                <a:spcPct val="100000"/>
              </a:lnSpc>
              <a:spcBef>
                <a:spcPts val="700"/>
              </a:spcBef>
              <a:buClr>
                <a:srgbClr val="000000"/>
              </a:buClr>
              <a:buFont typeface="Arial"/>
              <a:buChar char="•"/>
            </a:pPr>
            <a:r>
              <a:rPr lang="sr-Latn-RS" sz="2000" b="1" strike="noStrike" spc="-1" dirty="0">
                <a:solidFill>
                  <a:srgbClr val="000000"/>
                </a:solidFill>
                <a:latin typeface="Arial"/>
                <a:ea typeface="Microsoft YaHei"/>
              </a:rPr>
              <a:t>MEDICINES</a:t>
            </a:r>
            <a:endParaRPr lang="sr-Latn-RS" sz="2000" b="0" strike="noStrike" spc="-1" dirty="0">
              <a:latin typeface="Arial"/>
            </a:endParaRPr>
          </a:p>
          <a:p>
            <a:pPr marL="343080" indent="-335160">
              <a:lnSpc>
                <a:spcPct val="100000"/>
              </a:lnSpc>
              <a:spcBef>
                <a:spcPts val="700"/>
              </a:spcBef>
            </a:pPr>
            <a:r>
              <a:rPr lang="sr-Latn-RS" sz="2800" b="0" strike="noStrike" spc="-1" dirty="0">
                <a:solidFill>
                  <a:srgbClr val="000000"/>
                </a:solidFill>
                <a:latin typeface="Arial"/>
                <a:ea typeface="Microsoft YaHei"/>
              </a:rPr>
              <a:t>    </a:t>
            </a:r>
            <a:endParaRPr lang="sr-Latn-RS" sz="2800" b="0" strike="noStrike" spc="-1" dirty="0">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1036"/>
            <a:ext cx="5572664" cy="997196"/>
          </a:xfrm>
        </p:spPr>
        <p:txBody>
          <a:bodyPr/>
          <a:lstStyle/>
          <a:p>
            <a:r>
              <a:rPr lang="en-US" sz="2400" b="1" dirty="0" smtClean="0">
                <a:solidFill>
                  <a:schemeClr val="accent6"/>
                </a:solidFill>
              </a:rPr>
              <a:t>Therapeutic recommendations of the American Association of Clinical Endocrinologists (AACE) - 2020</a:t>
            </a:r>
            <a:endParaRPr lang="sr-Cyrl-RS" sz="2400" b="1" dirty="0">
              <a:solidFill>
                <a:schemeClr val="accent6"/>
              </a:solidFill>
            </a:endParaRPr>
          </a:p>
        </p:txBody>
      </p:sp>
      <p:sp>
        <p:nvSpPr>
          <p:cNvPr id="3" name="Subtitle 2"/>
          <p:cNvSpPr>
            <a:spLocks noGrp="1"/>
          </p:cNvSpPr>
          <p:nvPr>
            <p:ph type="subTitle"/>
          </p:nvPr>
        </p:nvSpPr>
        <p:spPr>
          <a:xfrm>
            <a:off x="310552" y="1916589"/>
            <a:ext cx="8470780" cy="3670748"/>
          </a:xfrm>
        </p:spPr>
        <p:txBody>
          <a:bodyPr/>
          <a:lstStyle/>
          <a:p>
            <a:r>
              <a:rPr lang="en-US" sz="2000" dirty="0" smtClean="0">
                <a:solidFill>
                  <a:schemeClr val="accent6"/>
                </a:solidFill>
              </a:rPr>
              <a:t>Pharmacological treatment of osteoporosis is necessary in cases where</a:t>
            </a:r>
            <a:r>
              <a:rPr lang="en-US" sz="2000" dirty="0" smtClean="0"/>
              <a:t>: • </a:t>
            </a:r>
            <a:r>
              <a:rPr lang="en-US" sz="2000" dirty="0" smtClean="0">
                <a:solidFill>
                  <a:srgbClr val="FF0000"/>
                </a:solidFill>
              </a:rPr>
              <a:t>T-score between -1.0 and -2.5 with a history of pathological fracture </a:t>
            </a:r>
            <a:r>
              <a:rPr lang="en-US" sz="2000" dirty="0" smtClean="0"/>
              <a:t>of the hip or spine. </a:t>
            </a:r>
            <a:endParaRPr lang="sr-Latn-RS" sz="2000" dirty="0" smtClean="0"/>
          </a:p>
          <a:p>
            <a:pPr marL="0" indent="0">
              <a:buNone/>
            </a:pPr>
            <a:r>
              <a:rPr lang="en-US" sz="2000" dirty="0" smtClean="0"/>
              <a:t>• </a:t>
            </a:r>
            <a:r>
              <a:rPr lang="en-US" sz="2000" dirty="0" smtClean="0">
                <a:solidFill>
                  <a:srgbClr val="FF0000"/>
                </a:solidFill>
              </a:rPr>
              <a:t>T-score ≤ -2.5 </a:t>
            </a:r>
            <a:r>
              <a:rPr lang="en-US" sz="2000" dirty="0" smtClean="0"/>
              <a:t>at lumbar spine, femoral neck, total hip or 1/3 radius. </a:t>
            </a:r>
            <a:endParaRPr lang="sr-Latn-RS" sz="2000" dirty="0" smtClean="0"/>
          </a:p>
          <a:p>
            <a:pPr marL="0" indent="0">
              <a:buNone/>
            </a:pPr>
            <a:r>
              <a:rPr lang="en-US" sz="2000" dirty="0" smtClean="0"/>
              <a:t>• </a:t>
            </a:r>
            <a:r>
              <a:rPr lang="en-US" sz="2000" dirty="0" smtClean="0">
                <a:solidFill>
                  <a:srgbClr val="FF0000"/>
                </a:solidFill>
              </a:rPr>
              <a:t>T-score between -1.0 and -2.5 and if the 10-year probability of a major osteoporotic fracture is ≥20% or of a hip fracture ≥3% based on the FRAX </a:t>
            </a:r>
            <a:r>
              <a:rPr lang="en-US" sz="2000" dirty="0" smtClean="0"/>
              <a:t>index. </a:t>
            </a:r>
            <a:endParaRPr lang="sr-Latn-RS" sz="2000" dirty="0" smtClean="0"/>
          </a:p>
          <a:p>
            <a:pPr marL="0" indent="0">
              <a:buNone/>
            </a:pPr>
            <a:r>
              <a:rPr lang="en-US" sz="2000" dirty="0" smtClean="0">
                <a:solidFill>
                  <a:schemeClr val="accent6"/>
                </a:solidFill>
              </a:rPr>
              <a:t>In elderly women (over 65 years old) who previously had a fragility fracture, therapy can be started even without prior measurement of bone mineral density, after ruling out the cause of secondary osteoporosis.</a:t>
            </a:r>
          </a:p>
          <a:p>
            <a:endParaRPr lang="sr-Cyrl-RS" dirty="0"/>
          </a:p>
        </p:txBody>
      </p:sp>
      <p:pic>
        <p:nvPicPr>
          <p:cNvPr id="4" name="Picture 4"/>
          <p:cNvPicPr/>
          <p:nvPr/>
        </p:nvPicPr>
        <p:blipFill>
          <a:blip r:embed="rId2"/>
          <a:stretch/>
        </p:blipFill>
        <p:spPr>
          <a:xfrm>
            <a:off x="6124754" y="199080"/>
            <a:ext cx="2958765" cy="1629720"/>
          </a:xfrm>
          <a:prstGeom prst="rect">
            <a:avLst/>
          </a:prstGeom>
          <a:ln>
            <a:noFill/>
          </a:ln>
        </p:spPr>
      </p:pic>
    </p:spTree>
    <p:extLst>
      <p:ext uri="{BB962C8B-B14F-4D97-AF65-F5344CB8AC3E}">
        <p14:creationId xmlns:p14="http://schemas.microsoft.com/office/powerpoint/2010/main" val="201033802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16" name="CustomShape 1"/>
          <p:cNvSpPr/>
          <p:nvPr/>
        </p:nvSpPr>
        <p:spPr>
          <a:xfrm>
            <a:off x="457200" y="228600"/>
            <a:ext cx="8228160" cy="1141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sr-Latn-RS" sz="3200" b="0" strike="noStrike" spc="-1">
                <a:solidFill>
                  <a:srgbClr val="000000"/>
                </a:solidFill>
                <a:latin typeface="Arial"/>
                <a:ea typeface="Microsoft YaHei"/>
              </a:rPr>
              <a:t>DRUGS IN THE TREATMENT OF OSTEOPOROSIS</a:t>
            </a:r>
            <a:endParaRPr lang="sr-Latn-RS" sz="3200" b="0" strike="noStrike" spc="-1">
              <a:latin typeface="Arial"/>
            </a:endParaRPr>
          </a:p>
        </p:txBody>
      </p:sp>
      <p:sp>
        <p:nvSpPr>
          <p:cNvPr id="517" name="CustomShape 2"/>
          <p:cNvSpPr/>
          <p:nvPr/>
        </p:nvSpPr>
        <p:spPr>
          <a:xfrm>
            <a:off x="966158" y="2044460"/>
            <a:ext cx="3907522" cy="40802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marL="1440">
              <a:lnSpc>
                <a:spcPct val="90000"/>
              </a:lnSpc>
              <a:spcBef>
                <a:spcPts val="451"/>
              </a:spcBef>
              <a:spcAft>
                <a:spcPts val="675"/>
              </a:spcAft>
              <a:buClr>
                <a:srgbClr val="009999"/>
              </a:buClr>
            </a:pPr>
            <a:r>
              <a:rPr lang="sr-Latn-RS" b="1" spc="-1" dirty="0" smtClean="0">
                <a:solidFill>
                  <a:srgbClr val="6C911C"/>
                </a:solidFill>
                <a:latin typeface="Trebuchet MS"/>
              </a:rPr>
              <a:t>Bisphosphonates </a:t>
            </a:r>
            <a:r>
              <a:rPr lang="sr-Latn-RS" spc="-1" dirty="0">
                <a:solidFill>
                  <a:srgbClr val="6C911C"/>
                </a:solidFill>
                <a:latin typeface="Trebuchet MS"/>
              </a:rPr>
              <a:t>(</a:t>
            </a:r>
            <a:r>
              <a:rPr lang="sr-Latn-RS" b="1" spc="-1" dirty="0">
                <a:solidFill>
                  <a:srgbClr val="6C911C"/>
                </a:solidFill>
                <a:latin typeface="Trebuchet MS"/>
              </a:rPr>
              <a:t>Alendronat, Ibandronat</a:t>
            </a:r>
            <a:r>
              <a:rPr lang="sr-Latn-RS" spc="-1" dirty="0">
                <a:solidFill>
                  <a:srgbClr val="6C911C"/>
                </a:solidFill>
                <a:latin typeface="Trebuchet MS"/>
              </a:rPr>
              <a:t>, </a:t>
            </a:r>
            <a:r>
              <a:rPr lang="sr-Latn-RS" b="1" spc="-1" dirty="0" smtClean="0">
                <a:solidFill>
                  <a:srgbClr val="6C911C"/>
                </a:solidFill>
                <a:latin typeface="Trebuchet MS"/>
              </a:rPr>
              <a:t>Zolendronic acid</a:t>
            </a:r>
            <a:r>
              <a:rPr lang="sr-Latn-RS" spc="-1" dirty="0" smtClean="0">
                <a:solidFill>
                  <a:srgbClr val="6C911C"/>
                </a:solidFill>
                <a:latin typeface="Trebuchet MS"/>
              </a:rPr>
              <a:t>, </a:t>
            </a:r>
            <a:r>
              <a:rPr lang="sr-Latn-RS" b="1" spc="-1" dirty="0">
                <a:solidFill>
                  <a:srgbClr val="6C911C"/>
                </a:solidFill>
                <a:latin typeface="Trebuchet MS"/>
              </a:rPr>
              <a:t>Risedronat)</a:t>
            </a:r>
            <a:endParaRPr lang="sr-Latn-RS" spc="-1" dirty="0"/>
          </a:p>
          <a:p>
            <a:pPr marL="286560" indent="-284040" algn="ctr">
              <a:lnSpc>
                <a:spcPct val="90000"/>
              </a:lnSpc>
              <a:spcBef>
                <a:spcPts val="360"/>
              </a:spcBef>
              <a:spcAft>
                <a:spcPts val="541"/>
              </a:spcAft>
              <a:buClr>
                <a:srgbClr val="932313"/>
              </a:buClr>
              <a:buSzPct val="95000"/>
              <a:buFont typeface="Arial"/>
              <a:buChar char="•"/>
            </a:pPr>
            <a:r>
              <a:rPr lang="sr-Latn-RS" b="1" spc="-1" dirty="0">
                <a:solidFill>
                  <a:srgbClr val="6C911C"/>
                </a:solidFill>
                <a:latin typeface="Trebuchet MS"/>
              </a:rPr>
              <a:t>Denosumab</a:t>
            </a:r>
            <a:endParaRPr lang="sr-Latn-RS" spc="-1" dirty="0"/>
          </a:p>
          <a:p>
            <a:pPr marL="286560" indent="-284040" algn="ctr">
              <a:lnSpc>
                <a:spcPct val="90000"/>
              </a:lnSpc>
              <a:spcBef>
                <a:spcPts val="360"/>
              </a:spcBef>
              <a:spcAft>
                <a:spcPts val="541"/>
              </a:spcAft>
              <a:buClr>
                <a:srgbClr val="932313"/>
              </a:buClr>
              <a:buSzPct val="95000"/>
              <a:buFont typeface="Arial"/>
              <a:buChar char="•"/>
            </a:pPr>
            <a:r>
              <a:rPr lang="sr-Latn-RS" b="1" spc="-1" dirty="0">
                <a:solidFill>
                  <a:srgbClr val="6C911C"/>
                </a:solidFill>
                <a:latin typeface="Trebuchet MS"/>
              </a:rPr>
              <a:t>SREM (Raloksifen</a:t>
            </a:r>
            <a:r>
              <a:rPr lang="sr-Latn-RS" b="1" spc="-1" dirty="0" smtClean="0">
                <a:solidFill>
                  <a:srgbClr val="6C911C"/>
                </a:solidFill>
                <a:latin typeface="Trebuchet MS"/>
              </a:rPr>
              <a:t>)</a:t>
            </a:r>
          </a:p>
          <a:p>
            <a:pPr marL="286560" indent="-284040" algn="ctr">
              <a:lnSpc>
                <a:spcPct val="90000"/>
              </a:lnSpc>
              <a:spcBef>
                <a:spcPts val="360"/>
              </a:spcBef>
              <a:spcAft>
                <a:spcPts val="541"/>
              </a:spcAft>
              <a:buClr>
                <a:srgbClr val="932313"/>
              </a:buClr>
              <a:buSzPct val="95000"/>
              <a:buFont typeface="Arial"/>
              <a:buChar char="•"/>
            </a:pPr>
            <a:endParaRPr lang="sr-Latn-RS" b="1" spc="-1" dirty="0">
              <a:solidFill>
                <a:srgbClr val="6C911C"/>
              </a:solidFill>
              <a:latin typeface="Trebuchet MS"/>
            </a:endParaRPr>
          </a:p>
          <a:p>
            <a:pPr marL="286560" indent="-284040" algn="ctr">
              <a:lnSpc>
                <a:spcPct val="90000"/>
              </a:lnSpc>
              <a:spcBef>
                <a:spcPts val="360"/>
              </a:spcBef>
              <a:spcAft>
                <a:spcPts val="541"/>
              </a:spcAft>
              <a:buClr>
                <a:srgbClr val="932313"/>
              </a:buClr>
              <a:buSzPct val="95000"/>
              <a:buFont typeface="Arial"/>
              <a:buChar char="•"/>
            </a:pPr>
            <a:endParaRPr lang="sr-Latn-RS" b="1" spc="-1" dirty="0" smtClean="0">
              <a:solidFill>
                <a:srgbClr val="6C911C"/>
              </a:solidFill>
              <a:latin typeface="Trebuchet MS"/>
            </a:endParaRPr>
          </a:p>
          <a:p>
            <a:pPr marL="286560" indent="-284040" algn="ctr">
              <a:lnSpc>
                <a:spcPct val="90000"/>
              </a:lnSpc>
              <a:spcBef>
                <a:spcPts val="360"/>
              </a:spcBef>
              <a:spcAft>
                <a:spcPts val="541"/>
              </a:spcAft>
              <a:buClr>
                <a:srgbClr val="932313"/>
              </a:buClr>
              <a:buSzPct val="95000"/>
              <a:buFont typeface="Arial"/>
              <a:buChar char="•"/>
            </a:pPr>
            <a:endParaRPr lang="sr-Latn-RS" b="1" spc="-1" dirty="0">
              <a:solidFill>
                <a:srgbClr val="6C911C"/>
              </a:solidFill>
              <a:latin typeface="Trebuchet MS"/>
            </a:endParaRPr>
          </a:p>
          <a:p>
            <a:pPr marL="286560" indent="-284040" algn="ctr">
              <a:lnSpc>
                <a:spcPct val="90000"/>
              </a:lnSpc>
              <a:spcBef>
                <a:spcPts val="360"/>
              </a:spcBef>
              <a:spcAft>
                <a:spcPts val="541"/>
              </a:spcAft>
              <a:buClr>
                <a:srgbClr val="FF0000"/>
              </a:buClr>
              <a:buSzPct val="95000"/>
              <a:buFont typeface="Arial"/>
              <a:buChar char="•"/>
            </a:pPr>
            <a:r>
              <a:rPr lang="sr-Latn-RS" b="1" spc="-1" dirty="0" smtClean="0">
                <a:solidFill>
                  <a:srgbClr val="FF0000"/>
                </a:solidFill>
                <a:latin typeface="Trebuchet MS"/>
              </a:rPr>
              <a:t>PTH analogs </a:t>
            </a:r>
            <a:r>
              <a:rPr lang="sr-Latn-RS" b="1" spc="-1" dirty="0">
                <a:solidFill>
                  <a:srgbClr val="FF0000"/>
                </a:solidFill>
                <a:latin typeface="Trebuchet MS"/>
              </a:rPr>
              <a:t>(Teriparatid, </a:t>
            </a:r>
            <a:r>
              <a:rPr lang="sr-Latn-RS" b="1" spc="-1" dirty="0" smtClean="0">
                <a:solidFill>
                  <a:srgbClr val="FF0000"/>
                </a:solidFill>
                <a:latin typeface="Trebuchet MS"/>
              </a:rPr>
              <a:t>Abaloparatid) </a:t>
            </a:r>
            <a:endParaRPr lang="sr-Latn-RS" spc="-1" dirty="0"/>
          </a:p>
          <a:p>
            <a:pPr marL="286560" indent="-284040" algn="ctr">
              <a:lnSpc>
                <a:spcPct val="90000"/>
              </a:lnSpc>
              <a:spcBef>
                <a:spcPts val="360"/>
              </a:spcBef>
              <a:spcAft>
                <a:spcPts val="541"/>
              </a:spcAft>
              <a:buClr>
                <a:srgbClr val="FF0000"/>
              </a:buClr>
              <a:buSzPct val="95000"/>
              <a:buFont typeface="Arial"/>
              <a:buChar char="•"/>
            </a:pPr>
            <a:r>
              <a:rPr lang="sr-Latn-RS" b="1" spc="-1" dirty="0" smtClean="0">
                <a:solidFill>
                  <a:srgbClr val="FF0000"/>
                </a:solidFill>
                <a:latin typeface="Trebuchet MS"/>
              </a:rPr>
              <a:t>Romosozumab </a:t>
            </a:r>
            <a:r>
              <a:rPr lang="sr-Latn-RS" b="1" spc="-1" dirty="0">
                <a:solidFill>
                  <a:srgbClr val="FF0000"/>
                </a:solidFill>
                <a:latin typeface="Trebuchet MS"/>
              </a:rPr>
              <a:t>(</a:t>
            </a:r>
            <a:r>
              <a:rPr lang="sr-Latn-RS" b="1" spc="-1" dirty="0" smtClean="0">
                <a:solidFill>
                  <a:srgbClr val="FF0000"/>
                </a:solidFill>
                <a:latin typeface="Trebuchet MS"/>
              </a:rPr>
              <a:t>Ab </a:t>
            </a:r>
            <a:r>
              <a:rPr lang="sr-Latn-RS" b="1" spc="-1" dirty="0">
                <a:solidFill>
                  <a:srgbClr val="FF0000"/>
                </a:solidFill>
                <a:latin typeface="Trebuchet MS"/>
              </a:rPr>
              <a:t>sclerostin)</a:t>
            </a:r>
            <a:endParaRPr lang="sr-Latn-RS" spc="-1" dirty="0"/>
          </a:p>
          <a:p>
            <a:pPr marL="286560" indent="-284040" algn="ctr">
              <a:lnSpc>
                <a:spcPct val="90000"/>
              </a:lnSpc>
              <a:spcBef>
                <a:spcPts val="360"/>
              </a:spcBef>
              <a:spcAft>
                <a:spcPts val="541"/>
              </a:spcAft>
              <a:buClr>
                <a:srgbClr val="932313"/>
              </a:buClr>
              <a:buSzPct val="95000"/>
              <a:buFont typeface="Arial"/>
              <a:buChar char="•"/>
            </a:pPr>
            <a:endParaRPr lang="sr-Latn-RS" spc="-1" dirty="0"/>
          </a:p>
        </p:txBody>
      </p:sp>
      <p:sp>
        <p:nvSpPr>
          <p:cNvPr id="519" name="CustomShape 4"/>
          <p:cNvSpPr/>
          <p:nvPr/>
        </p:nvSpPr>
        <p:spPr>
          <a:xfrm>
            <a:off x="5060019" y="2078966"/>
            <a:ext cx="231660" cy="2018581"/>
          </a:xfrm>
          <a:prstGeom prst="rightBrace">
            <a:avLst>
              <a:gd name="adj1" fmla="val 63105"/>
              <a:gd name="adj2" fmla="val 50000"/>
            </a:avLst>
          </a:prstGeom>
          <a:noFill/>
          <a:ln w="25560">
            <a:solidFill>
              <a:srgbClr val="99CC00"/>
            </a:solidFill>
            <a:miter/>
          </a:ln>
          <a:effectLst>
            <a:outerShdw dist="16800" dir="2700000" algn="ctr" rotWithShape="0">
              <a:srgbClr val="000000"/>
            </a:outerShdw>
          </a:effectLst>
        </p:spPr>
        <p:style>
          <a:lnRef idx="0">
            <a:scrgbClr r="0" g="0" b="0"/>
          </a:lnRef>
          <a:fillRef idx="0">
            <a:scrgbClr r="0" g="0" b="0"/>
          </a:fillRef>
          <a:effectRef idx="0">
            <a:scrgbClr r="0" g="0" b="0"/>
          </a:effectRef>
          <a:fontRef idx="minor"/>
        </p:style>
      </p:sp>
      <p:sp>
        <p:nvSpPr>
          <p:cNvPr id="520" name="CustomShape 5"/>
          <p:cNvSpPr/>
          <p:nvPr/>
        </p:nvSpPr>
        <p:spPr>
          <a:xfrm>
            <a:off x="5133408" y="4707221"/>
            <a:ext cx="158271" cy="1088918"/>
          </a:xfrm>
          <a:prstGeom prst="rightBrace">
            <a:avLst>
              <a:gd name="adj1" fmla="val 32639"/>
              <a:gd name="adj2" fmla="val 50000"/>
            </a:avLst>
          </a:prstGeom>
          <a:noFill/>
          <a:ln w="25560">
            <a:solidFill>
              <a:srgbClr val="FF6600"/>
            </a:solidFill>
            <a:miter/>
          </a:ln>
          <a:effectLst>
            <a:outerShdw dist="16800" dir="2700000" algn="ctr" rotWithShape="0">
              <a:srgbClr val="000000"/>
            </a:outerShdw>
          </a:effectLst>
        </p:spPr>
        <p:style>
          <a:lnRef idx="0">
            <a:scrgbClr r="0" g="0" b="0"/>
          </a:lnRef>
          <a:fillRef idx="0">
            <a:scrgbClr r="0" g="0" b="0"/>
          </a:fillRef>
          <a:effectRef idx="0">
            <a:scrgbClr r="0" g="0" b="0"/>
          </a:effectRef>
          <a:fontRef idx="minor"/>
        </p:style>
      </p:sp>
      <p:sp>
        <p:nvSpPr>
          <p:cNvPr id="522" name="CustomShape 7"/>
          <p:cNvSpPr/>
          <p:nvPr/>
        </p:nvSpPr>
        <p:spPr>
          <a:xfrm>
            <a:off x="5796951" y="2415397"/>
            <a:ext cx="2128089" cy="710067"/>
          </a:xfrm>
          <a:prstGeom prst="rect">
            <a:avLst/>
          </a:prstGeom>
          <a:noFill/>
          <a:ln>
            <a:noFill/>
          </a:ln>
        </p:spPr>
        <p:style>
          <a:lnRef idx="0">
            <a:scrgbClr r="0" g="0" b="0"/>
          </a:lnRef>
          <a:fillRef idx="0">
            <a:scrgbClr r="0" g="0" b="0"/>
          </a:fillRef>
          <a:effectRef idx="0">
            <a:scrgbClr r="0" g="0" b="0"/>
          </a:effectRef>
          <a:fontRef idx="minor"/>
        </p:style>
        <p:txBody>
          <a:bodyPr wrap="square" lIns="90000" tIns="46800" rIns="90000" bIns="46800">
            <a:spAutoFit/>
          </a:bodyPr>
          <a:lstStyle/>
          <a:p>
            <a:pPr>
              <a:lnSpc>
                <a:spcPct val="100000"/>
              </a:lnSpc>
              <a:spcBef>
                <a:spcPts val="1250"/>
              </a:spcBef>
            </a:pPr>
            <a:r>
              <a:rPr lang="sr-Latn-RS" sz="2000" b="1" strike="noStrike" spc="-1" dirty="0">
                <a:solidFill>
                  <a:srgbClr val="4A9463"/>
                </a:solidFill>
                <a:latin typeface="Arial"/>
                <a:ea typeface="Microsoft YaHei"/>
              </a:rPr>
              <a:t>Antiresorptive agents</a:t>
            </a:r>
            <a:endParaRPr lang="sr-Latn-RS" sz="2000" b="1" strike="noStrike" spc="-1" dirty="0">
              <a:solidFill>
                <a:srgbClr val="4A9463"/>
              </a:solidFill>
              <a:latin typeface="Arial"/>
            </a:endParaRPr>
          </a:p>
        </p:txBody>
      </p:sp>
      <p:sp>
        <p:nvSpPr>
          <p:cNvPr id="523" name="CustomShape 8"/>
          <p:cNvSpPr/>
          <p:nvPr/>
        </p:nvSpPr>
        <p:spPr>
          <a:xfrm>
            <a:off x="5667555" y="4707221"/>
            <a:ext cx="2661805" cy="402291"/>
          </a:xfrm>
          <a:prstGeom prst="rect">
            <a:avLst/>
          </a:prstGeom>
          <a:noFill/>
          <a:ln>
            <a:noFill/>
          </a:ln>
        </p:spPr>
        <p:style>
          <a:lnRef idx="0">
            <a:scrgbClr r="0" g="0" b="0"/>
          </a:lnRef>
          <a:fillRef idx="0">
            <a:scrgbClr r="0" g="0" b="0"/>
          </a:fillRef>
          <a:effectRef idx="0">
            <a:scrgbClr r="0" g="0" b="0"/>
          </a:effectRef>
          <a:fontRef idx="minor"/>
        </p:style>
        <p:txBody>
          <a:bodyPr wrap="square" lIns="90000" tIns="46800" rIns="90000" bIns="46800">
            <a:spAutoFit/>
          </a:bodyPr>
          <a:lstStyle/>
          <a:p>
            <a:pPr>
              <a:lnSpc>
                <a:spcPct val="100000"/>
              </a:lnSpc>
              <a:spcBef>
                <a:spcPts val="1250"/>
              </a:spcBef>
            </a:pPr>
            <a:r>
              <a:rPr lang="sr-Latn-RS" sz="2000" b="1" strike="noStrike" spc="-1" dirty="0" smtClean="0">
                <a:solidFill>
                  <a:srgbClr val="FF0000"/>
                </a:solidFill>
                <a:latin typeface="Arial"/>
                <a:ea typeface="Microsoft YaHei"/>
              </a:rPr>
              <a:t>Anabolic </a:t>
            </a:r>
            <a:r>
              <a:rPr lang="sr-Latn-RS" sz="2000" b="1" strike="noStrike" spc="-1" dirty="0">
                <a:solidFill>
                  <a:srgbClr val="FF0000"/>
                </a:solidFill>
                <a:latin typeface="Arial"/>
                <a:ea typeface="Microsoft YaHei"/>
              </a:rPr>
              <a:t>agents</a:t>
            </a:r>
            <a:endParaRPr lang="sr-Latn-RS" sz="2000" b="1" strike="noStrike" spc="-1" dirty="0">
              <a:solidFill>
                <a:srgbClr val="FF0000"/>
              </a:solidFill>
              <a:latin typeface="Arial"/>
            </a:endParaRPr>
          </a:p>
        </p:txBody>
      </p:sp>
    </p:spTree>
  </p:cSld>
  <p:clrMapOvr>
    <a:masterClrMapping/>
  </p:clrMapOvr>
  <p:transition>
    <p:wipe dir="r"/>
  </p:transition>
</p:sld>
</file>

<file path=ppt/slides/slide6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26" name="CustomShape 1"/>
          <p:cNvSpPr/>
          <p:nvPr/>
        </p:nvSpPr>
        <p:spPr>
          <a:xfrm>
            <a:off x="457200" y="1062000"/>
            <a:ext cx="8228160" cy="5367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sr-Latn-RS" sz="3600" b="1" strike="noStrike" spc="-1">
                <a:solidFill>
                  <a:srgbClr val="002060"/>
                </a:solidFill>
                <a:latin typeface="Arial"/>
                <a:ea typeface="Microsoft YaHei"/>
              </a:rPr>
              <a:t>TREATMENT</a:t>
            </a:r>
            <a:endParaRPr lang="sr-Latn-RS" sz="3600" b="0" strike="noStrike" spc="-1">
              <a:latin typeface="Arial"/>
            </a:endParaRPr>
          </a:p>
        </p:txBody>
      </p:sp>
      <p:sp>
        <p:nvSpPr>
          <p:cNvPr id="527" name="CustomShape 2"/>
          <p:cNvSpPr/>
          <p:nvPr/>
        </p:nvSpPr>
        <p:spPr>
          <a:xfrm>
            <a:off x="457200" y="1752480"/>
            <a:ext cx="8228160" cy="5059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marL="336600" indent="-335160">
              <a:lnSpc>
                <a:spcPct val="90000"/>
              </a:lnSpc>
              <a:spcBef>
                <a:spcPts val="700"/>
              </a:spcBef>
              <a:buClr>
                <a:srgbClr val="FF0000"/>
              </a:buClr>
              <a:buFont typeface="Arial"/>
              <a:buChar char="•"/>
            </a:pPr>
            <a:r>
              <a:rPr lang="sr-Latn-RS" sz="2800" b="1" strike="noStrike" spc="-1" dirty="0">
                <a:solidFill>
                  <a:srgbClr val="FF0000"/>
                </a:solidFill>
                <a:latin typeface="Arial"/>
                <a:ea typeface="Microsoft YaHei"/>
              </a:rPr>
              <a:t>Bisphosphonates </a:t>
            </a:r>
            <a:r>
              <a:rPr lang="sr-Latn-RS" sz="2800" b="0" strike="noStrike" spc="-1" dirty="0">
                <a:solidFill>
                  <a:srgbClr val="000000"/>
                </a:solidFill>
                <a:latin typeface="Arial"/>
                <a:ea typeface="Microsoft YaHei"/>
              </a:rPr>
              <a:t>- Alendronate po, Ibandronate po/iv, Zoledronic acid iv - antiresorptive effect.</a:t>
            </a:r>
            <a:endParaRPr lang="sr-Latn-RS" sz="2800" b="0" strike="noStrike" spc="-1" dirty="0">
              <a:latin typeface="Arial"/>
            </a:endParaRPr>
          </a:p>
          <a:p>
            <a:pPr marL="336600" indent="-335160">
              <a:lnSpc>
                <a:spcPct val="90000"/>
              </a:lnSpc>
              <a:spcBef>
                <a:spcPts val="700"/>
              </a:spcBef>
              <a:buClr>
                <a:srgbClr val="FF0000"/>
              </a:buClr>
              <a:buFont typeface="Arial"/>
              <a:buChar char="•"/>
            </a:pPr>
            <a:r>
              <a:rPr lang="sr-Latn-RS" sz="2800" b="1" strike="noStrike" spc="-1" dirty="0">
                <a:solidFill>
                  <a:srgbClr val="FF0000"/>
                </a:solidFill>
                <a:latin typeface="Arial"/>
                <a:ea typeface="Microsoft YaHei"/>
              </a:rPr>
              <a:t>Calcitonin </a:t>
            </a:r>
            <a:r>
              <a:rPr lang="sr-Latn-RS" sz="2800" b="0" strike="noStrike" spc="-1" dirty="0">
                <a:solidFill>
                  <a:srgbClr val="000000"/>
                </a:solidFill>
                <a:latin typeface="Arial"/>
                <a:ea typeface="Microsoft YaHei"/>
              </a:rPr>
              <a:t>- nasal spray, analgesic effect.</a:t>
            </a:r>
            <a:endParaRPr lang="sr-Latn-RS" sz="2800" b="0" strike="noStrike" spc="-1" dirty="0">
              <a:latin typeface="Arial"/>
            </a:endParaRPr>
          </a:p>
          <a:p>
            <a:pPr marL="336600" indent="-335160">
              <a:lnSpc>
                <a:spcPct val="90000"/>
              </a:lnSpc>
              <a:spcBef>
                <a:spcPts val="700"/>
              </a:spcBef>
              <a:buClr>
                <a:srgbClr val="FF0000"/>
              </a:buClr>
              <a:buFont typeface="Arial"/>
              <a:buChar char="•"/>
            </a:pPr>
            <a:r>
              <a:rPr lang="sr-Latn-RS" sz="2800" b="1" strike="noStrike" spc="-1" dirty="0">
                <a:solidFill>
                  <a:srgbClr val="FF0000"/>
                </a:solidFill>
                <a:latin typeface="Arial"/>
                <a:ea typeface="Microsoft YaHei"/>
              </a:rPr>
              <a:t>Teriparatide</a:t>
            </a:r>
            <a:r>
              <a:rPr lang="sr-Latn-RS" sz="2800" b="0" strike="noStrike" spc="-1" dirty="0">
                <a:solidFill>
                  <a:srgbClr val="FFFF00"/>
                </a:solidFill>
                <a:latin typeface="Arial"/>
                <a:ea typeface="Microsoft YaHei"/>
              </a:rPr>
              <a:t> </a:t>
            </a:r>
            <a:r>
              <a:rPr lang="sr-Latn-RS" sz="2800" b="0" strike="noStrike" spc="-1" dirty="0">
                <a:solidFill>
                  <a:srgbClr val="000000"/>
                </a:solidFill>
                <a:latin typeface="Arial"/>
                <a:ea typeface="Microsoft YaHei"/>
              </a:rPr>
              <a:t>(Forteo) - Synthetic analog of parathprmon, stimulates bone growth - anabolic effect.</a:t>
            </a:r>
            <a:endParaRPr lang="sr-Latn-RS" sz="2800" b="0" strike="noStrike" spc="-1" dirty="0">
              <a:latin typeface="Arial"/>
            </a:endParaRPr>
          </a:p>
          <a:p>
            <a:pPr marL="336600" indent="-335160">
              <a:lnSpc>
                <a:spcPct val="90000"/>
              </a:lnSpc>
              <a:spcBef>
                <a:spcPts val="700"/>
              </a:spcBef>
              <a:buClr>
                <a:srgbClr val="FF0000"/>
              </a:buClr>
              <a:buFont typeface="Arial"/>
              <a:buChar char="•"/>
            </a:pPr>
            <a:r>
              <a:rPr lang="sr-Latn-RS" sz="2800" b="1" strike="noStrike" spc="-1" dirty="0">
                <a:solidFill>
                  <a:srgbClr val="FF0000"/>
                </a:solidFill>
                <a:latin typeface="Arial"/>
                <a:ea typeface="Microsoft YaHei"/>
              </a:rPr>
              <a:t>Strontium ranelate </a:t>
            </a:r>
            <a:r>
              <a:rPr lang="sr-Latn-RS" sz="2800" b="0" strike="noStrike" spc="-1" dirty="0">
                <a:solidFill>
                  <a:srgbClr val="000000"/>
                </a:solidFill>
                <a:latin typeface="Arial"/>
                <a:ea typeface="Microsoft YaHei"/>
              </a:rPr>
              <a:t>(Bivalos) antiresorptive + anabolic effect.</a:t>
            </a:r>
            <a:endParaRPr lang="sr-Latn-RS" sz="2800" b="0" strike="noStrike" spc="-1" dirty="0">
              <a:latin typeface="Arial"/>
            </a:endParaRPr>
          </a:p>
          <a:p>
            <a:pPr marL="336600" indent="-335160">
              <a:lnSpc>
                <a:spcPct val="90000"/>
              </a:lnSpc>
              <a:spcBef>
                <a:spcPts val="700"/>
              </a:spcBef>
              <a:buClr>
                <a:srgbClr val="FF0000"/>
              </a:buClr>
              <a:buFont typeface="Arial"/>
              <a:buChar char="•"/>
            </a:pPr>
            <a:r>
              <a:rPr lang="sr-Latn-RS" sz="2800" b="1" strike="noStrike" spc="-1" dirty="0">
                <a:solidFill>
                  <a:srgbClr val="FF0000"/>
                </a:solidFill>
                <a:latin typeface="Arial"/>
                <a:ea typeface="Microsoft YaHei"/>
              </a:rPr>
              <a:t>Denosumab </a:t>
            </a:r>
            <a:r>
              <a:rPr lang="sr-Latn-RS" sz="2800" b="0" strike="noStrike" spc="-1" dirty="0">
                <a:solidFill>
                  <a:srgbClr val="000000"/>
                </a:solidFill>
                <a:latin typeface="Arial"/>
                <a:ea typeface="Microsoft YaHei"/>
              </a:rPr>
              <a:t>(Prolia) - a monoclonal antibody for RANKL and affects the protective effect of OPG.</a:t>
            </a:r>
            <a:endParaRPr lang="sr-Latn-RS" sz="2800" b="0" strike="noStrike" spc="-1" dirty="0">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28" name="CustomShape 1"/>
          <p:cNvSpPr/>
          <p:nvPr/>
        </p:nvSpPr>
        <p:spPr>
          <a:xfrm>
            <a:off x="457200" y="1062000"/>
            <a:ext cx="8228160" cy="689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sr-Latn-RS" sz="3600" b="1" strike="noStrike" spc="-1">
                <a:solidFill>
                  <a:srgbClr val="002060"/>
                </a:solidFill>
                <a:latin typeface="Arial"/>
                <a:ea typeface="Microsoft YaHei"/>
              </a:rPr>
              <a:t>TREATMENT</a:t>
            </a:r>
            <a:endParaRPr lang="sr-Latn-RS" sz="3600" b="0" strike="noStrike" spc="-1">
              <a:latin typeface="Arial"/>
            </a:endParaRPr>
          </a:p>
        </p:txBody>
      </p:sp>
      <p:sp>
        <p:nvSpPr>
          <p:cNvPr id="529" name="CustomShape 2"/>
          <p:cNvSpPr/>
          <p:nvPr/>
        </p:nvSpPr>
        <p:spPr>
          <a:xfrm>
            <a:off x="457200" y="1828800"/>
            <a:ext cx="8228160" cy="49834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marL="336600" indent="-335160">
              <a:lnSpc>
                <a:spcPct val="80000"/>
              </a:lnSpc>
              <a:spcBef>
                <a:spcPts val="700"/>
              </a:spcBef>
              <a:buClr>
                <a:srgbClr val="FF0000"/>
              </a:buClr>
              <a:buFont typeface="Arial"/>
              <a:buChar char="•"/>
            </a:pPr>
            <a:r>
              <a:rPr lang="sr-Latn-RS" sz="2800" b="1" strike="noStrike" spc="-1">
                <a:solidFill>
                  <a:srgbClr val="FF0000"/>
                </a:solidFill>
                <a:latin typeface="Arial"/>
                <a:ea typeface="Microsoft YaHei"/>
              </a:rPr>
              <a:t>Tamoxifen </a:t>
            </a:r>
            <a:r>
              <a:rPr lang="sr-Latn-RS" sz="2800" b="0" strike="noStrike" spc="-1">
                <a:solidFill>
                  <a:srgbClr val="000000"/>
                </a:solidFill>
                <a:latin typeface="Arial"/>
                <a:ea typeface="Microsoft YaHei"/>
              </a:rPr>
              <a:t>- Synthetic hormone. It blocks the effect of estrogen on the breasts, and has a stimulating effect on the bones. It reduces the risk in people over 50 years old</a:t>
            </a:r>
            <a:endParaRPr lang="sr-Latn-RS" sz="2800" b="0" strike="noStrike" spc="-1">
              <a:latin typeface="Arial"/>
            </a:endParaRPr>
          </a:p>
          <a:p>
            <a:pPr marL="336600" indent="-335160">
              <a:lnSpc>
                <a:spcPct val="80000"/>
              </a:lnSpc>
              <a:spcBef>
                <a:spcPts val="700"/>
              </a:spcBef>
              <a:buClr>
                <a:srgbClr val="FF0000"/>
              </a:buClr>
              <a:buFont typeface="Arial"/>
              <a:buChar char="•"/>
            </a:pPr>
            <a:r>
              <a:rPr lang="sr-Latn-RS" sz="2800" b="1" strike="noStrike" spc="-1">
                <a:solidFill>
                  <a:srgbClr val="FF0000"/>
                </a:solidFill>
                <a:latin typeface="Arial"/>
                <a:ea typeface="Microsoft YaHei"/>
              </a:rPr>
              <a:t>Raloxifene, Bazedoxifene </a:t>
            </a:r>
            <a:r>
              <a:rPr lang="sr-Latn-RS" sz="2800" b="0" strike="noStrike" spc="-1">
                <a:solidFill>
                  <a:srgbClr val="000000"/>
                </a:solidFill>
                <a:latin typeface="Arial"/>
                <a:ea typeface="Microsoft YaHei"/>
              </a:rPr>
              <a:t>(Evista, Conbriza) - Selective estrogen receptor modulator - avoid it in thromboses.</a:t>
            </a:r>
            <a:endParaRPr lang="sr-Latn-RS" sz="2800" b="0" strike="noStrike" spc="-1">
              <a:latin typeface="Arial"/>
            </a:endParaRPr>
          </a:p>
          <a:p>
            <a:pPr marL="336600" indent="-335160">
              <a:lnSpc>
                <a:spcPct val="80000"/>
              </a:lnSpc>
              <a:spcBef>
                <a:spcPts val="700"/>
              </a:spcBef>
              <a:buClr>
                <a:srgbClr val="FF0000"/>
              </a:buClr>
              <a:buFont typeface="Arial"/>
              <a:buChar char="•"/>
            </a:pPr>
            <a:r>
              <a:rPr lang="sr-Latn-RS" sz="2800" b="1" strike="noStrike" spc="-1">
                <a:solidFill>
                  <a:srgbClr val="FF0000"/>
                </a:solidFill>
                <a:latin typeface="Arial"/>
                <a:ea typeface="Microsoft YaHei"/>
              </a:rPr>
              <a:t>Back extension exercises </a:t>
            </a:r>
            <a:r>
              <a:rPr lang="sr-Latn-RS" sz="2800" b="0" strike="noStrike" spc="-1">
                <a:solidFill>
                  <a:srgbClr val="000000"/>
                </a:solidFill>
                <a:latin typeface="Arial"/>
                <a:ea typeface="Microsoft YaHei"/>
              </a:rPr>
              <a:t>of the spine</a:t>
            </a:r>
            <a:endParaRPr lang="sr-Latn-RS" sz="2800" b="0" strike="noStrike" spc="-1">
              <a:latin typeface="Arial"/>
            </a:endParaRPr>
          </a:p>
          <a:p>
            <a:pPr marL="336600" indent="-335160">
              <a:lnSpc>
                <a:spcPct val="80000"/>
              </a:lnSpc>
              <a:spcBef>
                <a:spcPts val="700"/>
              </a:spcBef>
              <a:buClr>
                <a:srgbClr val="000000"/>
              </a:buClr>
              <a:buFont typeface="Arial"/>
              <a:buChar char="•"/>
            </a:pPr>
            <a:r>
              <a:rPr lang="sr-Latn-RS" sz="2800" b="0" strike="noStrike" spc="-1">
                <a:solidFill>
                  <a:srgbClr val="000000"/>
                </a:solidFill>
                <a:latin typeface="Arial"/>
                <a:ea typeface="Microsoft YaHei"/>
              </a:rPr>
              <a:t>Hormonal therapy - It used to be the most important, but due to safety and other drugs, its role is changing.</a:t>
            </a:r>
            <a:endParaRPr lang="sr-Latn-RS" sz="2800" b="0" strike="noStrike" spc="-1">
              <a:latin typeface="Arial"/>
            </a:endParaRPr>
          </a:p>
          <a:p>
            <a:pPr marL="341280" indent="-335160">
              <a:lnSpc>
                <a:spcPct val="80000"/>
              </a:lnSpc>
              <a:spcBef>
                <a:spcPts val="700"/>
              </a:spcBef>
            </a:pPr>
            <a:endParaRPr lang="sr-Latn-RS" sz="2800" b="0" strike="noStrike" spc="-1">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530" name="Picture 1"/>
          <p:cNvPicPr/>
          <p:nvPr/>
        </p:nvPicPr>
        <p:blipFill>
          <a:blip r:embed="rId3"/>
          <a:stretch/>
        </p:blipFill>
        <p:spPr>
          <a:xfrm>
            <a:off x="287280" y="34920"/>
            <a:ext cx="8710920" cy="6659640"/>
          </a:xfrm>
          <a:prstGeom prst="rect">
            <a:avLst/>
          </a:prstGeom>
          <a:ln>
            <a:noFill/>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52101"/>
            <a:ext cx="8229240" cy="387798"/>
          </a:xfrm>
        </p:spPr>
        <p:txBody>
          <a:bodyPr/>
          <a:lstStyle/>
          <a:p>
            <a:r>
              <a:rPr lang="sr-Latn-RS" sz="2800" b="1" spc="-1" dirty="0">
                <a:solidFill>
                  <a:srgbClr val="FF0000"/>
                </a:solidFill>
                <a:ea typeface="Microsoft YaHei"/>
              </a:rPr>
              <a:t>Bisphosphonates</a:t>
            </a:r>
            <a:endParaRPr lang="sr-Cyrl-RS" dirty="0"/>
          </a:p>
        </p:txBody>
      </p:sp>
      <p:sp>
        <p:nvSpPr>
          <p:cNvPr id="3" name="Subtitle 2"/>
          <p:cNvSpPr>
            <a:spLocks noGrp="1"/>
          </p:cNvSpPr>
          <p:nvPr>
            <p:ph type="subTitle"/>
          </p:nvPr>
        </p:nvSpPr>
        <p:spPr>
          <a:xfrm>
            <a:off x="457200" y="2015805"/>
            <a:ext cx="8229240" cy="3154710"/>
          </a:xfrm>
        </p:spPr>
        <p:txBody>
          <a:bodyPr/>
          <a:lstStyle/>
          <a:p>
            <a:r>
              <a:rPr lang="en-US" sz="2000" dirty="0" smtClean="0"/>
              <a:t>Bisphosphonates are drugs with an </a:t>
            </a:r>
            <a:r>
              <a:rPr lang="en-US" sz="2000" dirty="0" err="1" smtClean="0"/>
              <a:t>antiresorptive</a:t>
            </a:r>
            <a:r>
              <a:rPr lang="en-US" sz="2000" dirty="0" smtClean="0"/>
              <a:t> effect, they have a very high binding affinity to bone minerals</a:t>
            </a:r>
            <a:r>
              <a:rPr lang="sr-Latn-RS" sz="2000" dirty="0" smtClean="0"/>
              <a:t> (</a:t>
            </a:r>
            <a:r>
              <a:rPr lang="en-US" sz="2000" dirty="0" smtClean="0"/>
              <a:t>to hydroxyapatite crystals</a:t>
            </a:r>
            <a:r>
              <a:rPr lang="sr-Latn-RS" sz="2000" dirty="0" smtClean="0"/>
              <a:t>)</a:t>
            </a:r>
            <a:r>
              <a:rPr lang="en-US" sz="2000" dirty="0" smtClean="0"/>
              <a:t>.</a:t>
            </a:r>
            <a:endParaRPr lang="sr-Latn-RS" sz="2000" dirty="0" smtClean="0"/>
          </a:p>
          <a:p>
            <a:r>
              <a:rPr lang="en-US" sz="2000" dirty="0" smtClean="0"/>
              <a:t>They act selectively on the inhibition of the enzyme </a:t>
            </a:r>
            <a:r>
              <a:rPr lang="en-US" sz="2000" dirty="0" err="1" smtClean="0"/>
              <a:t>farnesyl</a:t>
            </a:r>
            <a:r>
              <a:rPr lang="en-US" sz="2000" dirty="0" smtClean="0"/>
              <a:t> pyrophosphate </a:t>
            </a:r>
            <a:r>
              <a:rPr lang="en-US" sz="2000" dirty="0" err="1" smtClean="0"/>
              <a:t>synthetase</a:t>
            </a:r>
            <a:r>
              <a:rPr lang="en-US" sz="2000" dirty="0" smtClean="0"/>
              <a:t> in osteoclasts, which leads to osteoclast apoptosis. </a:t>
            </a:r>
            <a:endParaRPr lang="sr-Latn-RS" sz="2000" dirty="0" smtClean="0"/>
          </a:p>
          <a:p>
            <a:r>
              <a:rPr lang="en-US" sz="2000" dirty="0" smtClean="0"/>
              <a:t>After oral use, bisphosphonates are very poorly absorbed from the gastrointestinal tract (&lt;1% of the oral dose of the drug), because they are not lipophilic molecules. </a:t>
            </a:r>
            <a:endParaRPr lang="sr-Latn-RS" sz="2000" dirty="0" smtClean="0"/>
          </a:p>
          <a:p>
            <a:r>
              <a:rPr lang="en-US" sz="2000" dirty="0" smtClean="0"/>
              <a:t>After absorption, about 50% of the drug is bound in the bones, and the rest is excreted in the urine without prior metabolism.</a:t>
            </a:r>
            <a:endParaRPr lang="sr-Cyrl-RS" sz="2000" dirty="0"/>
          </a:p>
        </p:txBody>
      </p:sp>
    </p:spTree>
    <p:extLst>
      <p:ext uri="{BB962C8B-B14F-4D97-AF65-F5344CB8AC3E}">
        <p14:creationId xmlns:p14="http://schemas.microsoft.com/office/powerpoint/2010/main" val="15578435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1" name="CustomShape 1"/>
          <p:cNvSpPr/>
          <p:nvPr/>
        </p:nvSpPr>
        <p:spPr>
          <a:xfrm>
            <a:off x="-914400" y="1066680"/>
            <a:ext cx="8228160" cy="1141560"/>
          </a:xfrm>
          <a:prstGeom prst="rect">
            <a:avLst/>
          </a:prstGeom>
          <a:noFill/>
          <a:ln>
            <a:noFill/>
          </a:ln>
        </p:spPr>
        <p:style>
          <a:lnRef idx="0">
            <a:scrgbClr r="0" g="0" b="0"/>
          </a:lnRef>
          <a:fillRef idx="0">
            <a:scrgbClr r="0" g="0" b="0"/>
          </a:fillRef>
          <a:effectRef idx="0">
            <a:scrgbClr r="0" g="0" b="0"/>
          </a:effectRef>
          <a:fontRef idx="minor"/>
        </p:style>
      </p:sp>
      <p:pic>
        <p:nvPicPr>
          <p:cNvPr id="362" name="Picture 2"/>
          <p:cNvPicPr/>
          <p:nvPr/>
        </p:nvPicPr>
        <p:blipFill>
          <a:blip r:embed="rId3"/>
          <a:stretch/>
        </p:blipFill>
        <p:spPr>
          <a:xfrm>
            <a:off x="457200" y="3130560"/>
            <a:ext cx="4037040" cy="2838600"/>
          </a:xfrm>
          <a:prstGeom prst="rect">
            <a:avLst/>
          </a:prstGeom>
          <a:ln>
            <a:noFill/>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52101"/>
            <a:ext cx="8229240" cy="387798"/>
          </a:xfrm>
        </p:spPr>
        <p:txBody>
          <a:bodyPr/>
          <a:lstStyle/>
          <a:p>
            <a:r>
              <a:rPr lang="sr-Latn-RS" sz="2800" b="1" spc="-1" dirty="0">
                <a:solidFill>
                  <a:srgbClr val="FF0000"/>
                </a:solidFill>
                <a:ea typeface="Microsoft YaHei"/>
              </a:rPr>
              <a:t>Bisphosphonates</a:t>
            </a:r>
            <a:endParaRPr lang="sr-Cyrl-RS" dirty="0"/>
          </a:p>
        </p:txBody>
      </p:sp>
      <p:sp>
        <p:nvSpPr>
          <p:cNvPr id="3" name="Subtitle 2"/>
          <p:cNvSpPr>
            <a:spLocks noGrp="1"/>
          </p:cNvSpPr>
          <p:nvPr>
            <p:ph type="subTitle"/>
          </p:nvPr>
        </p:nvSpPr>
        <p:spPr>
          <a:xfrm>
            <a:off x="457200" y="2698043"/>
            <a:ext cx="8229240" cy="1790234"/>
          </a:xfrm>
        </p:spPr>
        <p:txBody>
          <a:bodyPr/>
          <a:lstStyle/>
          <a:p>
            <a:r>
              <a:rPr lang="en-US" sz="2000" dirty="0" smtClean="0"/>
              <a:t>In order to enable the best possible absorption of the drug, oral bisphosphonates must be administered without food or other drugs. 30-60 minutes after taking the medicine, the patient should be in a vertical position. </a:t>
            </a:r>
            <a:endParaRPr lang="sr-Latn-RS" sz="2000" dirty="0" smtClean="0"/>
          </a:p>
          <a:p>
            <a:r>
              <a:rPr lang="en-US" sz="2000" dirty="0" smtClean="0"/>
              <a:t>Bisphosphonates can be used by patients who have GFR &gt;30ml/min-</a:t>
            </a:r>
            <a:r>
              <a:rPr lang="en-US" sz="2000" dirty="0" err="1" smtClean="0"/>
              <a:t>ibandronate</a:t>
            </a:r>
            <a:r>
              <a:rPr lang="en-US" sz="2000" dirty="0" smtClean="0"/>
              <a:t>, i.e. &gt;35ml/min alendronate and </a:t>
            </a:r>
            <a:r>
              <a:rPr lang="en-US" sz="2000" dirty="0" err="1" smtClean="0"/>
              <a:t>zolendronic</a:t>
            </a:r>
            <a:r>
              <a:rPr lang="en-US" sz="2000" dirty="0" smtClean="0"/>
              <a:t> acid .</a:t>
            </a:r>
            <a:endParaRPr lang="sr-Cyrl-RS" sz="2000" dirty="0"/>
          </a:p>
        </p:txBody>
      </p:sp>
    </p:spTree>
    <p:extLst>
      <p:ext uri="{BB962C8B-B14F-4D97-AF65-F5344CB8AC3E}">
        <p14:creationId xmlns:p14="http://schemas.microsoft.com/office/powerpoint/2010/main" val="151706410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52101"/>
            <a:ext cx="8229240" cy="387798"/>
          </a:xfrm>
        </p:spPr>
        <p:txBody>
          <a:bodyPr/>
          <a:lstStyle/>
          <a:p>
            <a:r>
              <a:rPr lang="sr-Latn-RS" sz="2800" b="1" spc="-1" dirty="0">
                <a:solidFill>
                  <a:srgbClr val="FF0000"/>
                </a:solidFill>
                <a:ea typeface="Microsoft YaHei"/>
              </a:rPr>
              <a:t>Bisphosphonates</a:t>
            </a:r>
            <a:endParaRPr lang="sr-Cyrl-RS" dirty="0"/>
          </a:p>
        </p:txBody>
      </p:sp>
      <p:sp>
        <p:nvSpPr>
          <p:cNvPr id="3" name="Subtitle 2"/>
          <p:cNvSpPr>
            <a:spLocks noGrp="1"/>
          </p:cNvSpPr>
          <p:nvPr>
            <p:ph type="subTitle"/>
          </p:nvPr>
        </p:nvSpPr>
        <p:spPr>
          <a:xfrm>
            <a:off x="457200" y="2079926"/>
            <a:ext cx="8229240" cy="3026470"/>
          </a:xfrm>
        </p:spPr>
        <p:txBody>
          <a:bodyPr/>
          <a:lstStyle/>
          <a:p>
            <a:r>
              <a:rPr lang="en-US" sz="2000" dirty="0" smtClean="0"/>
              <a:t>Bisphosphonates, unlike other drugs for osteoporosis, </a:t>
            </a:r>
            <a:r>
              <a:rPr lang="en-US" sz="2000" dirty="0" smtClean="0">
                <a:solidFill>
                  <a:srgbClr val="FF0000"/>
                </a:solidFill>
              </a:rPr>
              <a:t>have prolonged effects on bone metabolism</a:t>
            </a:r>
            <a:r>
              <a:rPr lang="en-US" sz="2000" dirty="0" smtClean="0"/>
              <a:t>, which persist for several years after stopping therapy. </a:t>
            </a:r>
            <a:r>
              <a:rPr lang="en-US" sz="2000" dirty="0" smtClean="0">
                <a:solidFill>
                  <a:srgbClr val="FF0000"/>
                </a:solidFill>
              </a:rPr>
              <a:t>Fracture risk assessment after 3-5 years </a:t>
            </a:r>
            <a:r>
              <a:rPr lang="en-US" sz="2000" dirty="0" smtClean="0"/>
              <a:t>of bisphosphonate therapy is recommended. </a:t>
            </a:r>
            <a:endParaRPr lang="sr-Latn-RS" sz="2000" dirty="0" smtClean="0"/>
          </a:p>
          <a:p>
            <a:r>
              <a:rPr lang="en-US" sz="2000" dirty="0" smtClean="0">
                <a:solidFill>
                  <a:schemeClr val="accent6"/>
                </a:solidFill>
              </a:rPr>
              <a:t>In the event that there is still a high risk of fractures, the therapy can be continued</a:t>
            </a:r>
            <a:r>
              <a:rPr lang="sr-Latn-RS" sz="2000" dirty="0" smtClean="0">
                <a:solidFill>
                  <a:schemeClr val="accent6"/>
                </a:solidFill>
              </a:rPr>
              <a:t> 6-10 years</a:t>
            </a:r>
            <a:r>
              <a:rPr lang="en-US" sz="2000" dirty="0" smtClean="0">
                <a:solidFill>
                  <a:schemeClr val="accent6"/>
                </a:solidFill>
              </a:rPr>
              <a:t>,</a:t>
            </a:r>
            <a:r>
              <a:rPr lang="en-US" sz="2000" dirty="0" smtClean="0"/>
              <a:t> while </a:t>
            </a:r>
            <a:r>
              <a:rPr lang="en-US" sz="2000" dirty="0" smtClean="0">
                <a:solidFill>
                  <a:srgbClr val="FF0000"/>
                </a:solidFill>
              </a:rPr>
              <a:t>in the </a:t>
            </a:r>
            <a:r>
              <a:rPr lang="sr-Latn-RS" sz="2000" dirty="0" smtClean="0">
                <a:solidFill>
                  <a:srgbClr val="FF0000"/>
                </a:solidFill>
              </a:rPr>
              <a:t>cases</a:t>
            </a:r>
            <a:r>
              <a:rPr lang="en-US" sz="2000" dirty="0" smtClean="0">
                <a:solidFill>
                  <a:srgbClr val="FF0000"/>
                </a:solidFill>
              </a:rPr>
              <a:t> of a low or moderate fracture risk, the so-called „</a:t>
            </a:r>
            <a:r>
              <a:rPr lang="sr-Latn-RS" sz="2000" dirty="0" smtClean="0">
                <a:solidFill>
                  <a:srgbClr val="FF0000"/>
                </a:solidFill>
              </a:rPr>
              <a:t>drug holiday</a:t>
            </a:r>
            <a:r>
              <a:rPr lang="en-US" sz="2000" dirty="0" smtClean="0">
                <a:solidFill>
                  <a:srgbClr val="FF0000"/>
                </a:solidFill>
              </a:rPr>
              <a:t>" </a:t>
            </a:r>
            <a:r>
              <a:rPr lang="en-US" sz="2000" dirty="0" smtClean="0"/>
              <a:t>(temporary suspension of therapy for up to 5 years or longer depending on clinical circumstances). </a:t>
            </a:r>
            <a:endParaRPr lang="sr-Latn-RS" sz="2000" dirty="0" smtClean="0"/>
          </a:p>
          <a:p>
            <a:r>
              <a:rPr lang="en-US" sz="2000" dirty="0" smtClean="0"/>
              <a:t>When using IV bisphosphonates, fracture risk assessment is recommended after 3 years of therapy.</a:t>
            </a:r>
            <a:endParaRPr lang="sr-Cyrl-RS" sz="2000" dirty="0"/>
          </a:p>
        </p:txBody>
      </p:sp>
    </p:spTree>
    <p:extLst>
      <p:ext uri="{BB962C8B-B14F-4D97-AF65-F5344CB8AC3E}">
        <p14:creationId xmlns:p14="http://schemas.microsoft.com/office/powerpoint/2010/main" val="46743988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sr-Cyrl-RS"/>
          </a:p>
        </p:txBody>
      </p:sp>
      <p:sp>
        <p:nvSpPr>
          <p:cNvPr id="3" name="Subtitle 2"/>
          <p:cNvSpPr>
            <a:spLocks noGrp="1"/>
          </p:cNvSpPr>
          <p:nvPr>
            <p:ph type="subTitle"/>
          </p:nvPr>
        </p:nvSpPr>
        <p:spPr>
          <a:xfrm>
            <a:off x="457200" y="2365644"/>
            <a:ext cx="8229240" cy="2455031"/>
          </a:xfrm>
        </p:spPr>
        <p:txBody>
          <a:bodyPr/>
          <a:lstStyle/>
          <a:p>
            <a:r>
              <a:rPr lang="en-US" sz="2400" dirty="0" smtClean="0">
                <a:solidFill>
                  <a:srgbClr val="FF0000"/>
                </a:solidFill>
              </a:rPr>
              <a:t>A </a:t>
            </a:r>
            <a:r>
              <a:rPr lang="sr-Latn-RS" sz="2400" dirty="0" smtClean="0">
                <a:solidFill>
                  <a:srgbClr val="FF0000"/>
                </a:solidFill>
              </a:rPr>
              <a:t>drug holiday</a:t>
            </a:r>
            <a:r>
              <a:rPr lang="en-US" sz="2400" dirty="0" smtClean="0">
                <a:solidFill>
                  <a:srgbClr val="FF0000"/>
                </a:solidFill>
              </a:rPr>
              <a:t> is not recommended for non-bisphosphonate </a:t>
            </a:r>
            <a:r>
              <a:rPr lang="en-US" sz="2400" dirty="0" err="1" smtClean="0">
                <a:solidFill>
                  <a:srgbClr val="FF0000"/>
                </a:solidFill>
              </a:rPr>
              <a:t>antiresorptive</a:t>
            </a:r>
            <a:r>
              <a:rPr lang="en-US" sz="2400" dirty="0" smtClean="0">
                <a:solidFill>
                  <a:srgbClr val="FF0000"/>
                </a:solidFill>
              </a:rPr>
              <a:t> agents</a:t>
            </a:r>
            <a:r>
              <a:rPr lang="en-US" sz="2400" dirty="0" smtClean="0"/>
              <a:t>, and treatment with such agents should be continued as long as clinically appropriate. </a:t>
            </a:r>
            <a:endParaRPr lang="sr-Latn-RS" sz="2400" dirty="0" smtClean="0"/>
          </a:p>
          <a:p>
            <a:r>
              <a:rPr lang="en-US" sz="2400" dirty="0" smtClean="0"/>
              <a:t>If </a:t>
            </a:r>
            <a:r>
              <a:rPr lang="en-US" sz="2400" dirty="0" err="1" smtClean="0"/>
              <a:t>Denosumab</a:t>
            </a:r>
            <a:r>
              <a:rPr lang="en-US" sz="2400" dirty="0" smtClean="0"/>
              <a:t> therapy is discontinued, patients should be transferred to another </a:t>
            </a:r>
            <a:r>
              <a:rPr lang="en-US" sz="2400" dirty="0" err="1" smtClean="0"/>
              <a:t>antiresorptive</a:t>
            </a:r>
            <a:r>
              <a:rPr lang="en-US" sz="2400" dirty="0" smtClean="0"/>
              <a:t> drug (most often a bisphosphonate).</a:t>
            </a:r>
            <a:endParaRPr lang="sr-Cyrl-RS" sz="2400" dirty="0"/>
          </a:p>
        </p:txBody>
      </p:sp>
    </p:spTree>
    <p:extLst>
      <p:ext uri="{BB962C8B-B14F-4D97-AF65-F5344CB8AC3E}">
        <p14:creationId xmlns:p14="http://schemas.microsoft.com/office/powerpoint/2010/main" val="259006690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52101"/>
            <a:ext cx="8229240" cy="387798"/>
          </a:xfrm>
        </p:spPr>
        <p:txBody>
          <a:bodyPr/>
          <a:lstStyle/>
          <a:p>
            <a:endParaRPr lang="sr-Cyrl-RS" sz="2800" dirty="0"/>
          </a:p>
        </p:txBody>
      </p:sp>
      <p:sp>
        <p:nvSpPr>
          <p:cNvPr id="3" name="Subtitle 2"/>
          <p:cNvSpPr>
            <a:spLocks noGrp="1"/>
          </p:cNvSpPr>
          <p:nvPr>
            <p:ph type="subTitle"/>
          </p:nvPr>
        </p:nvSpPr>
        <p:spPr>
          <a:xfrm>
            <a:off x="457200" y="3039161"/>
            <a:ext cx="8229240" cy="1107996"/>
          </a:xfrm>
        </p:spPr>
        <p:txBody>
          <a:bodyPr/>
          <a:lstStyle/>
          <a:p>
            <a:r>
              <a:rPr lang="en-US" sz="2000" dirty="0" smtClean="0">
                <a:solidFill>
                  <a:srgbClr val="FF0000"/>
                </a:solidFill>
              </a:rPr>
              <a:t>Hormone replacement therapy </a:t>
            </a:r>
            <a:r>
              <a:rPr lang="en-US" sz="2000" dirty="0" smtClean="0"/>
              <a:t>(estrogens) </a:t>
            </a:r>
            <a:r>
              <a:rPr lang="en-US" sz="2000" dirty="0" smtClean="0">
                <a:solidFill>
                  <a:srgbClr val="FF0000"/>
                </a:solidFill>
              </a:rPr>
              <a:t>is not recommended </a:t>
            </a:r>
            <a:r>
              <a:rPr lang="en-US" sz="2000" dirty="0" smtClean="0"/>
              <a:t>as a first-line treatment for osteoporosis in postmenopausal and premenopausal women due to an increased risk of breast cancer, stroke, venous thrombosis and embolism, and coronary heart disease.</a:t>
            </a:r>
            <a:endParaRPr lang="sr-Cyrl-RS" sz="2000" dirty="0"/>
          </a:p>
        </p:txBody>
      </p:sp>
    </p:spTree>
    <p:extLst>
      <p:ext uri="{BB962C8B-B14F-4D97-AF65-F5344CB8AC3E}">
        <p14:creationId xmlns:p14="http://schemas.microsoft.com/office/powerpoint/2010/main" val="303084966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31" name="CustomShape 1"/>
          <p:cNvSpPr/>
          <p:nvPr/>
        </p:nvSpPr>
        <p:spPr>
          <a:xfrm>
            <a:off x="457200" y="1062000"/>
            <a:ext cx="8228160" cy="1141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sr-Latn-RS" sz="3200" b="1" strike="noStrike" spc="-1" dirty="0">
                <a:solidFill>
                  <a:srgbClr val="002060"/>
                </a:solidFill>
                <a:latin typeface="Arial"/>
                <a:ea typeface="Microsoft YaHei"/>
              </a:rPr>
              <a:t>PREVENTION</a:t>
            </a:r>
            <a:endParaRPr lang="sr-Latn-RS" sz="3200" b="0" strike="noStrike" spc="-1" dirty="0">
              <a:latin typeface="Arial"/>
            </a:endParaRPr>
          </a:p>
        </p:txBody>
      </p:sp>
      <p:sp>
        <p:nvSpPr>
          <p:cNvPr id="532" name="CustomShape 2"/>
          <p:cNvSpPr/>
          <p:nvPr/>
        </p:nvSpPr>
        <p:spPr>
          <a:xfrm>
            <a:off x="457200" y="2287440"/>
            <a:ext cx="8228160" cy="45244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marL="336600" indent="-335160">
              <a:lnSpc>
                <a:spcPct val="100000"/>
              </a:lnSpc>
              <a:spcBef>
                <a:spcPts val="700"/>
              </a:spcBef>
              <a:buClr>
                <a:srgbClr val="000000"/>
              </a:buClr>
              <a:buFont typeface="Arial"/>
              <a:buChar char="•"/>
            </a:pPr>
            <a:r>
              <a:rPr lang="sr-Latn-RS" sz="2000" b="0" strike="noStrike" spc="-1" dirty="0">
                <a:solidFill>
                  <a:srgbClr val="000000"/>
                </a:solidFill>
                <a:latin typeface="Arial"/>
                <a:ea typeface="Microsoft YaHei"/>
              </a:rPr>
              <a:t>Getting enough Ca and Vitamin D.</a:t>
            </a:r>
            <a:endParaRPr lang="sr-Latn-RS" sz="2000" b="0" strike="noStrike" spc="-1" dirty="0">
              <a:latin typeface="Arial"/>
            </a:endParaRPr>
          </a:p>
          <a:p>
            <a:pPr marL="336600" indent="-335160">
              <a:lnSpc>
                <a:spcPct val="100000"/>
              </a:lnSpc>
              <a:spcBef>
                <a:spcPts val="700"/>
              </a:spcBef>
              <a:buClr>
                <a:srgbClr val="000000"/>
              </a:buClr>
              <a:buFont typeface="Arial"/>
              <a:buChar char="•"/>
            </a:pPr>
            <a:r>
              <a:rPr lang="sr-Latn-RS" sz="2000" b="0" strike="noStrike" spc="-1" dirty="0">
                <a:solidFill>
                  <a:srgbClr val="000000"/>
                </a:solidFill>
                <a:latin typeface="Arial"/>
                <a:ea typeface="Microsoft YaHei"/>
              </a:rPr>
              <a:t>The greatest needs are in childhood, pregnancy and during breastfeeding.</a:t>
            </a:r>
            <a:endParaRPr lang="sr-Latn-RS" sz="2000" b="0" strike="noStrike" spc="-1" dirty="0">
              <a:latin typeface="Arial"/>
            </a:endParaRPr>
          </a:p>
          <a:p>
            <a:pPr marL="336600" indent="-335160">
              <a:lnSpc>
                <a:spcPct val="100000"/>
              </a:lnSpc>
              <a:spcBef>
                <a:spcPts val="700"/>
              </a:spcBef>
              <a:buClr>
                <a:srgbClr val="FF0000"/>
              </a:buClr>
              <a:buFont typeface="Arial"/>
              <a:buChar char="•"/>
            </a:pPr>
            <a:r>
              <a:rPr lang="sr-Latn-RS" sz="2000" strike="noStrike" spc="-1" dirty="0">
                <a:solidFill>
                  <a:schemeClr val="accent6"/>
                </a:solidFill>
                <a:latin typeface="Arial"/>
                <a:ea typeface="Microsoft YaHei"/>
              </a:rPr>
              <a:t>1200 mg of Ca and 800-1000 IU of vitamin D every </a:t>
            </a:r>
            <a:r>
              <a:rPr lang="sr-Latn-RS" sz="2000" strike="noStrike" spc="-1" dirty="0" smtClean="0">
                <a:solidFill>
                  <a:schemeClr val="accent6"/>
                </a:solidFill>
                <a:latin typeface="Arial"/>
                <a:ea typeface="Microsoft YaHei"/>
              </a:rPr>
              <a:t>day are </a:t>
            </a:r>
            <a:r>
              <a:rPr lang="sr-Latn-RS" sz="2000" dirty="0" smtClean="0">
                <a:solidFill>
                  <a:schemeClr val="accent6"/>
                </a:solidFill>
              </a:rPr>
              <a:t>daily needs of healthy people</a:t>
            </a:r>
            <a:r>
              <a:rPr lang="sr-Latn-RS" sz="2000" b="1" strike="noStrike" spc="-1" dirty="0" smtClean="0">
                <a:solidFill>
                  <a:srgbClr val="FF0000"/>
                </a:solidFill>
                <a:latin typeface="Arial"/>
                <a:ea typeface="Microsoft YaHei"/>
              </a:rPr>
              <a:t>.</a:t>
            </a:r>
          </a:p>
          <a:p>
            <a:pPr marL="336600" indent="-335160">
              <a:lnSpc>
                <a:spcPct val="100000"/>
              </a:lnSpc>
              <a:spcBef>
                <a:spcPts val="700"/>
              </a:spcBef>
              <a:buClr>
                <a:srgbClr val="FF0000"/>
              </a:buClr>
              <a:buFont typeface="Arial"/>
              <a:buChar char="•"/>
            </a:pPr>
            <a:r>
              <a:rPr lang="en-US" sz="2000" b="1" dirty="0" smtClean="0">
                <a:solidFill>
                  <a:srgbClr val="FF0000"/>
                </a:solidFill>
              </a:rPr>
              <a:t>D</a:t>
            </a:r>
            <a:r>
              <a:rPr lang="sr-Latn-RS" sz="2000" b="1" dirty="0" smtClean="0">
                <a:solidFill>
                  <a:srgbClr val="FF0000"/>
                </a:solidFill>
              </a:rPr>
              <a:t> vitamin </a:t>
            </a:r>
            <a:r>
              <a:rPr lang="en-US" sz="2000" b="1" dirty="0" smtClean="0">
                <a:solidFill>
                  <a:srgbClr val="FF0000"/>
                </a:solidFill>
              </a:rPr>
              <a:t> supplementation at a dose of 2,000 IU is usually required to maintain optimal serum 25(OH)D levels</a:t>
            </a:r>
            <a:r>
              <a:rPr lang="sr-Latn-RS" sz="2000" b="1" dirty="0" smtClean="0">
                <a:solidFill>
                  <a:srgbClr val="FF0000"/>
                </a:solidFill>
              </a:rPr>
              <a:t> OA in patients</a:t>
            </a:r>
            <a:r>
              <a:rPr lang="en-US" sz="2000" b="1" dirty="0" smtClean="0">
                <a:solidFill>
                  <a:srgbClr val="FF0000"/>
                </a:solidFill>
              </a:rPr>
              <a:t>. </a:t>
            </a:r>
            <a:r>
              <a:rPr lang="en-US" sz="2000" dirty="0" smtClean="0"/>
              <a:t>Higher doses of vitamin D3 are usually required in patients with comorbidities such as obesity, </a:t>
            </a:r>
            <a:r>
              <a:rPr lang="en-US" sz="2000" dirty="0" err="1" smtClean="0"/>
              <a:t>malabsorption</a:t>
            </a:r>
            <a:r>
              <a:rPr lang="en-US" sz="2000" dirty="0" smtClean="0"/>
              <a:t>, and advanced age.</a:t>
            </a:r>
            <a:endParaRPr lang="sr-Latn-RS" sz="2000" b="0" strike="noStrike" spc="-1" dirty="0">
              <a:latin typeface="Arial"/>
            </a:endParaRPr>
          </a:p>
          <a:p>
            <a:pPr marL="336600" indent="-335160">
              <a:lnSpc>
                <a:spcPct val="100000"/>
              </a:lnSpc>
              <a:spcBef>
                <a:spcPts val="700"/>
              </a:spcBef>
              <a:buClr>
                <a:srgbClr val="000000"/>
              </a:buClr>
              <a:buFont typeface="Arial"/>
              <a:buChar char="•"/>
            </a:pPr>
            <a:r>
              <a:rPr lang="sr-Latn-RS" sz="2000" b="0" strike="noStrike" spc="-1" dirty="0" smtClean="0">
                <a:solidFill>
                  <a:srgbClr val="000000"/>
                </a:solidFill>
                <a:latin typeface="Arial"/>
                <a:ea typeface="Microsoft YaHei"/>
              </a:rPr>
              <a:t>Ca </a:t>
            </a:r>
            <a:r>
              <a:rPr lang="sr-Latn-RS" sz="2000" dirty="0" smtClean="0"/>
              <a:t>rich diet : </a:t>
            </a:r>
            <a:r>
              <a:rPr lang="sr-Latn-RS" sz="2000" b="0" strike="noStrike" spc="-1" dirty="0" smtClean="0">
                <a:solidFill>
                  <a:srgbClr val="000000"/>
                </a:solidFill>
                <a:latin typeface="Arial"/>
                <a:ea typeface="Microsoft YaHei"/>
              </a:rPr>
              <a:t>Almonds</a:t>
            </a:r>
            <a:r>
              <a:rPr lang="sr-Latn-RS" sz="2000" b="0" strike="noStrike" spc="-1" dirty="0">
                <a:solidFill>
                  <a:srgbClr val="000000"/>
                </a:solidFill>
                <a:latin typeface="Arial"/>
                <a:ea typeface="Microsoft YaHei"/>
              </a:rPr>
              <a:t>, broccoli, kale, </a:t>
            </a:r>
            <a:r>
              <a:rPr lang="sr-Latn-RS" sz="2000" b="0" strike="noStrike" spc="-1" dirty="0" smtClean="0">
                <a:solidFill>
                  <a:srgbClr val="000000"/>
                </a:solidFill>
                <a:latin typeface="Arial"/>
                <a:ea typeface="Microsoft YaHei"/>
              </a:rPr>
              <a:t>soya beans.</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474" y="943750"/>
            <a:ext cx="8073965" cy="775597"/>
          </a:xfrm>
        </p:spPr>
        <p:txBody>
          <a:bodyPr/>
          <a:lstStyle/>
          <a:p>
            <a:r>
              <a:rPr lang="sr-Latn-RS" sz="2800" b="1" spc="-1" dirty="0">
                <a:solidFill>
                  <a:schemeClr val="accent6"/>
                </a:solidFill>
                <a:ea typeface="Microsoft YaHei"/>
              </a:rPr>
              <a:t>PREVENTION</a:t>
            </a:r>
            <a:r>
              <a:rPr lang="sr-Latn-RS" sz="2800" spc="-1" dirty="0">
                <a:solidFill>
                  <a:schemeClr val="accent6"/>
                </a:solidFill>
              </a:rPr>
              <a:t/>
            </a:r>
            <a:br>
              <a:rPr lang="sr-Latn-RS" sz="2800" spc="-1" dirty="0">
                <a:solidFill>
                  <a:schemeClr val="accent6"/>
                </a:solidFill>
              </a:rPr>
            </a:br>
            <a:endParaRPr lang="sr-Cyrl-RS" sz="2800" dirty="0">
              <a:solidFill>
                <a:schemeClr val="accent6"/>
              </a:solidFill>
            </a:endParaRPr>
          </a:p>
        </p:txBody>
      </p:sp>
      <p:sp>
        <p:nvSpPr>
          <p:cNvPr id="3" name="Subtitle 2"/>
          <p:cNvSpPr>
            <a:spLocks noGrp="1"/>
          </p:cNvSpPr>
          <p:nvPr>
            <p:ph type="subTitle"/>
          </p:nvPr>
        </p:nvSpPr>
        <p:spPr>
          <a:xfrm>
            <a:off x="612474" y="2896872"/>
            <a:ext cx="8151602" cy="2323713"/>
          </a:xfrm>
        </p:spPr>
        <p:txBody>
          <a:bodyPr/>
          <a:lstStyle/>
          <a:p>
            <a:r>
              <a:rPr lang="en-US" sz="2000" dirty="0" smtClean="0"/>
              <a:t>Eliminating fall risk factors (slippery floors, objects on the floor, insufficient room lighting, unstable furniture, lack of handrails, stable footwear, vision correction...)</a:t>
            </a:r>
            <a:endParaRPr lang="sr-Latn-RS" sz="2000" dirty="0" smtClean="0"/>
          </a:p>
          <a:p>
            <a:endParaRPr lang="sr-Latn-RS" sz="2000" dirty="0"/>
          </a:p>
          <a:p>
            <a:r>
              <a:rPr lang="sr-Latn-RS" sz="2000" dirty="0" smtClean="0"/>
              <a:t>Exercises-</a:t>
            </a:r>
            <a:r>
              <a:rPr lang="en-US" sz="2000" dirty="0" smtClean="0"/>
              <a:t>in order to improve muscle strength, balance and coordination of movements to prevent falls and possible fractures.</a:t>
            </a:r>
            <a:endParaRPr lang="sr-Latn-RS" sz="2000" spc="-1" dirty="0"/>
          </a:p>
          <a:p>
            <a:endParaRPr lang="sr-Cyrl-RS" sz="2000" dirty="0"/>
          </a:p>
        </p:txBody>
      </p:sp>
    </p:spTree>
    <p:extLst>
      <p:ext uri="{BB962C8B-B14F-4D97-AF65-F5344CB8AC3E}">
        <p14:creationId xmlns:p14="http://schemas.microsoft.com/office/powerpoint/2010/main" val="203217773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33" name="CustomShape 1"/>
          <p:cNvSpPr/>
          <p:nvPr/>
        </p:nvSpPr>
        <p:spPr>
          <a:xfrm>
            <a:off x="457200" y="1062000"/>
            <a:ext cx="8228160" cy="1141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sr-Latn-RS" sz="3600" b="1" strike="noStrike" spc="-1">
                <a:solidFill>
                  <a:srgbClr val="002060"/>
                </a:solidFill>
                <a:latin typeface="Arial"/>
                <a:ea typeface="Microsoft YaHei"/>
              </a:rPr>
              <a:t>TREATMENT</a:t>
            </a:r>
            <a:endParaRPr lang="sr-Latn-RS" sz="3600" b="0" strike="noStrike" spc="-1">
              <a:latin typeface="Arial"/>
            </a:endParaRPr>
          </a:p>
        </p:txBody>
      </p:sp>
      <p:sp>
        <p:nvSpPr>
          <p:cNvPr id="534" name="CustomShape 2"/>
          <p:cNvSpPr/>
          <p:nvPr/>
        </p:nvSpPr>
        <p:spPr>
          <a:xfrm>
            <a:off x="457200" y="2287440"/>
            <a:ext cx="8228160" cy="45244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marL="336600" indent="-335160">
              <a:lnSpc>
                <a:spcPct val="100000"/>
              </a:lnSpc>
              <a:spcBef>
                <a:spcPts val="799"/>
              </a:spcBef>
              <a:buClr>
                <a:srgbClr val="000000"/>
              </a:buClr>
              <a:buFont typeface="Arial"/>
              <a:buChar char="•"/>
            </a:pPr>
            <a:r>
              <a:rPr lang="sr-Latn-RS" sz="3200" b="0" strike="noStrike" spc="-1" dirty="0">
                <a:solidFill>
                  <a:srgbClr val="000000"/>
                </a:solidFill>
                <a:latin typeface="Arial"/>
                <a:ea typeface="Microsoft YaHei"/>
              </a:rPr>
              <a:t>Quitting smoking</a:t>
            </a:r>
            <a:endParaRPr lang="sr-Latn-RS" sz="3200" b="0" strike="noStrike" spc="-1" dirty="0">
              <a:latin typeface="Arial"/>
            </a:endParaRPr>
          </a:p>
          <a:p>
            <a:pPr marL="336600" indent="-335160">
              <a:lnSpc>
                <a:spcPct val="100000"/>
              </a:lnSpc>
              <a:spcBef>
                <a:spcPts val="799"/>
              </a:spcBef>
              <a:buClr>
                <a:srgbClr val="000000"/>
              </a:buClr>
              <a:buFont typeface="Arial"/>
              <a:buChar char="•"/>
            </a:pPr>
            <a:r>
              <a:rPr lang="sr-Latn-RS" sz="3200" b="0" strike="noStrike" spc="-1" dirty="0">
                <a:solidFill>
                  <a:srgbClr val="000000"/>
                </a:solidFill>
                <a:latin typeface="Arial"/>
                <a:ea typeface="Microsoft YaHei"/>
              </a:rPr>
              <a:t>Avoiding alcohol</a:t>
            </a:r>
            <a:endParaRPr lang="sr-Latn-RS" sz="3200" b="0" strike="noStrike" spc="-1" dirty="0">
              <a:latin typeface="Arial"/>
            </a:endParaRPr>
          </a:p>
          <a:p>
            <a:pPr marL="336600" indent="-335160">
              <a:lnSpc>
                <a:spcPct val="100000"/>
              </a:lnSpc>
              <a:spcBef>
                <a:spcPts val="799"/>
              </a:spcBef>
              <a:buClr>
                <a:srgbClr val="000000"/>
              </a:buClr>
              <a:buFont typeface="Arial"/>
              <a:buChar char="•"/>
            </a:pPr>
            <a:r>
              <a:rPr lang="sr-Latn-RS" sz="3200" b="0" strike="noStrike" spc="-1" dirty="0">
                <a:solidFill>
                  <a:srgbClr val="000000"/>
                </a:solidFill>
                <a:latin typeface="Arial"/>
                <a:ea typeface="Microsoft YaHei"/>
              </a:rPr>
              <a:t>Reducing coffee intake</a:t>
            </a:r>
            <a:endParaRPr lang="sr-Latn-RS" sz="3200" b="0" strike="noStrike" spc="-1" dirty="0">
              <a:latin typeface="Arial"/>
            </a:endParaRPr>
          </a:p>
          <a:p>
            <a:pPr marL="336600" indent="-335160">
              <a:spcBef>
                <a:spcPts val="799"/>
              </a:spcBef>
              <a:buClr>
                <a:srgbClr val="000000"/>
              </a:buClr>
              <a:buFont typeface="Arial"/>
              <a:buChar char="•"/>
            </a:pPr>
            <a:r>
              <a:rPr lang="sr-Latn-RS" sz="3200" spc="-1" dirty="0" smtClean="0">
                <a:solidFill>
                  <a:srgbClr val="000000"/>
                </a:solidFill>
                <a:ea typeface="Microsoft YaHei"/>
              </a:rPr>
              <a:t>Exercises - walking, </a:t>
            </a:r>
            <a:r>
              <a:rPr lang="sr-Latn-RS" sz="3200" dirty="0" smtClean="0"/>
              <a:t>climbing stairs, </a:t>
            </a:r>
            <a:r>
              <a:rPr lang="sr-Latn-RS" sz="3200" spc="-1" dirty="0" smtClean="0">
                <a:solidFill>
                  <a:srgbClr val="000000"/>
                </a:solidFill>
                <a:ea typeface="Microsoft YaHei"/>
              </a:rPr>
              <a:t>running (</a:t>
            </a:r>
            <a:r>
              <a:rPr lang="sr-Latn-RS" sz="3200" dirty="0" smtClean="0"/>
              <a:t>exercises without trunk flexion)</a:t>
            </a:r>
            <a:r>
              <a:rPr lang="sr-Latn-RS" sz="3200" spc="-1" dirty="0" smtClean="0">
                <a:solidFill>
                  <a:srgbClr val="000000"/>
                </a:solidFill>
                <a:ea typeface="Microsoft YaHei"/>
              </a:rPr>
              <a:t>.</a:t>
            </a:r>
            <a:endParaRPr lang="sr-Latn-RS" sz="3200" spc="-1" dirty="0" smtClean="0"/>
          </a:p>
          <a:p>
            <a:pPr marL="336600" indent="-335160">
              <a:lnSpc>
                <a:spcPct val="100000"/>
              </a:lnSpc>
              <a:spcBef>
                <a:spcPts val="799"/>
              </a:spcBef>
              <a:buClr>
                <a:srgbClr val="000000"/>
              </a:buClr>
              <a:buFont typeface="Arial"/>
              <a:buChar char="•"/>
            </a:pPr>
            <a:r>
              <a:rPr lang="sr-Latn-RS" sz="3200" b="0" strike="noStrike" spc="-1" dirty="0" smtClean="0">
                <a:solidFill>
                  <a:srgbClr val="000000"/>
                </a:solidFill>
                <a:latin typeface="Arial"/>
                <a:ea typeface="Microsoft YaHei"/>
              </a:rPr>
              <a:t>Fall </a:t>
            </a:r>
            <a:r>
              <a:rPr lang="sr-Latn-RS" sz="3200" b="0" strike="noStrike" spc="-1" dirty="0">
                <a:solidFill>
                  <a:srgbClr val="000000"/>
                </a:solidFill>
                <a:latin typeface="Arial"/>
                <a:ea typeface="Microsoft YaHei"/>
              </a:rPr>
              <a:t>prevention.</a:t>
            </a:r>
            <a:endParaRPr lang="sr-Latn-RS" sz="3200" b="0" strike="noStrike" spc="-1" dirty="0">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35" name="CustomShape 1"/>
          <p:cNvSpPr/>
          <p:nvPr/>
        </p:nvSpPr>
        <p:spPr>
          <a:xfrm>
            <a:off x="457200" y="1752480"/>
            <a:ext cx="8228160" cy="18273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sr-Latn-RS" sz="5400" b="1" strike="noStrike" spc="-1">
                <a:solidFill>
                  <a:srgbClr val="002060"/>
                </a:solidFill>
                <a:latin typeface="Arial"/>
                <a:ea typeface="Microsoft YaHei"/>
              </a:rPr>
              <a:t>OSTEOMALACIA</a:t>
            </a:r>
            <a:endParaRPr lang="sr-Latn-RS" sz="5400" b="0" strike="noStrike" spc="-1">
              <a:latin typeface="Arial"/>
            </a:endParaRPr>
          </a:p>
        </p:txBody>
      </p:sp>
      <p:sp>
        <p:nvSpPr>
          <p:cNvPr id="536" name="CustomShape 2"/>
          <p:cNvSpPr/>
          <p:nvPr/>
        </p:nvSpPr>
        <p:spPr>
          <a:xfrm>
            <a:off x="457200" y="3962520"/>
            <a:ext cx="8228160" cy="9129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marL="343080" indent="-335160">
              <a:lnSpc>
                <a:spcPct val="100000"/>
              </a:lnSpc>
              <a:spcBef>
                <a:spcPts val="799"/>
              </a:spcBef>
            </a:pPr>
            <a:r>
              <a:rPr lang="sr-Latn-RS" sz="3200" b="0" strike="noStrike" spc="-1" dirty="0">
                <a:solidFill>
                  <a:srgbClr val="000000"/>
                </a:solidFill>
                <a:latin typeface="Arial"/>
                <a:ea typeface="Microsoft YaHei"/>
              </a:rPr>
              <a:t>         </a:t>
            </a:r>
            <a:endParaRPr lang="sr-Latn-RS" sz="3200" b="0" strike="noStrike" spc="-1" dirty="0">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37" name="CustomShape 1"/>
          <p:cNvSpPr/>
          <p:nvPr/>
        </p:nvSpPr>
        <p:spPr>
          <a:xfrm>
            <a:off x="457200" y="219240"/>
            <a:ext cx="8228160" cy="702000"/>
          </a:xfrm>
          <a:prstGeom prst="rect">
            <a:avLst/>
          </a:prstGeom>
          <a:noFill/>
          <a:ln>
            <a:noFill/>
          </a:ln>
        </p:spPr>
        <p:style>
          <a:lnRef idx="0">
            <a:scrgbClr r="0" g="0" b="0"/>
          </a:lnRef>
          <a:fillRef idx="0">
            <a:scrgbClr r="0" g="0" b="0"/>
          </a:fillRef>
          <a:effectRef idx="0">
            <a:scrgbClr r="0" g="0" b="0"/>
          </a:effectRef>
          <a:fontRef idx="minor"/>
        </p:style>
      </p:sp>
      <p:sp>
        <p:nvSpPr>
          <p:cNvPr id="538" name="CustomShape 2"/>
          <p:cNvSpPr/>
          <p:nvPr/>
        </p:nvSpPr>
        <p:spPr>
          <a:xfrm>
            <a:off x="380880" y="1143000"/>
            <a:ext cx="8304480" cy="4951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marL="336600" indent="-335160">
              <a:lnSpc>
                <a:spcPct val="100000"/>
              </a:lnSpc>
              <a:spcBef>
                <a:spcPts val="799"/>
              </a:spcBef>
              <a:buClr>
                <a:srgbClr val="000000"/>
              </a:buClr>
              <a:buFont typeface="Arial"/>
              <a:buChar char="•"/>
            </a:pPr>
            <a:r>
              <a:rPr lang="sr-Latn-RS" sz="3200" b="0" strike="noStrike" spc="-1">
                <a:solidFill>
                  <a:srgbClr val="000000"/>
                </a:solidFill>
                <a:latin typeface="Arial"/>
                <a:ea typeface="Microsoft YaHei"/>
              </a:rPr>
              <a:t>Bone mineralization disorder.</a:t>
            </a:r>
            <a:endParaRPr lang="sr-Latn-RS" sz="3200" b="0" strike="noStrike" spc="-1">
              <a:latin typeface="Arial"/>
            </a:endParaRPr>
          </a:p>
          <a:p>
            <a:pPr marL="336600" indent="-335160">
              <a:lnSpc>
                <a:spcPct val="100000"/>
              </a:lnSpc>
              <a:spcBef>
                <a:spcPts val="799"/>
              </a:spcBef>
              <a:buClr>
                <a:srgbClr val="000000"/>
              </a:buClr>
              <a:buFont typeface="Arial"/>
              <a:buChar char="•"/>
            </a:pPr>
            <a:r>
              <a:rPr lang="sr-Latn-RS" sz="3200" b="0" strike="noStrike" spc="-1">
                <a:solidFill>
                  <a:srgbClr val="000000"/>
                </a:solidFill>
                <a:latin typeface="Arial"/>
                <a:ea typeface="Microsoft YaHei"/>
              </a:rPr>
              <a:t>Accumulation of unmineralized bone matrix-osteoid.</a:t>
            </a:r>
            <a:endParaRPr lang="sr-Latn-RS" sz="3200" b="0" strike="noStrike" spc="-1">
              <a:latin typeface="Arial"/>
            </a:endParaRPr>
          </a:p>
          <a:p>
            <a:pPr marL="336600" indent="-335160">
              <a:lnSpc>
                <a:spcPct val="100000"/>
              </a:lnSpc>
              <a:spcBef>
                <a:spcPts val="799"/>
              </a:spcBef>
              <a:buClr>
                <a:srgbClr val="000000"/>
              </a:buClr>
              <a:buFont typeface="Arial"/>
              <a:buChar char="•"/>
            </a:pPr>
            <a:r>
              <a:rPr lang="sr-Latn-RS" sz="3200" b="0" strike="noStrike" spc="-1">
                <a:solidFill>
                  <a:srgbClr val="000000"/>
                </a:solidFill>
                <a:latin typeface="Arial"/>
                <a:ea typeface="Microsoft YaHei"/>
              </a:rPr>
              <a:t>Rickets-children</a:t>
            </a:r>
            <a:endParaRPr lang="sr-Latn-RS" sz="3200" b="0" strike="noStrike" spc="-1">
              <a:latin typeface="Arial"/>
            </a:endParaRPr>
          </a:p>
          <a:p>
            <a:pPr marL="336600" indent="-335160">
              <a:lnSpc>
                <a:spcPct val="100000"/>
              </a:lnSpc>
              <a:spcBef>
                <a:spcPts val="799"/>
              </a:spcBef>
              <a:buClr>
                <a:srgbClr val="000000"/>
              </a:buClr>
              <a:buFont typeface="Arial"/>
              <a:buChar char="•"/>
            </a:pPr>
            <a:r>
              <a:rPr lang="sr-Latn-RS" sz="3200" b="0" strike="noStrike" spc="-1">
                <a:solidFill>
                  <a:srgbClr val="000000"/>
                </a:solidFill>
                <a:latin typeface="Arial"/>
                <a:ea typeface="Microsoft YaHei"/>
              </a:rPr>
              <a:t>Osteomalacia-adults</a:t>
            </a:r>
            <a:endParaRPr lang="sr-Latn-RS" sz="3200" b="0" strike="noStrike" spc="-1">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39" name="CustomShape 1"/>
          <p:cNvSpPr/>
          <p:nvPr/>
        </p:nvSpPr>
        <p:spPr>
          <a:xfrm>
            <a:off x="457200" y="1066680"/>
            <a:ext cx="8228160" cy="6843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sr-Latn-RS" sz="3600" b="1" strike="noStrike" spc="-1">
                <a:solidFill>
                  <a:srgbClr val="002060"/>
                </a:solidFill>
                <a:latin typeface="Arial"/>
                <a:ea typeface="Microsoft YaHei"/>
              </a:rPr>
              <a:t>CAUSES OF OSTEOMALACIA</a:t>
            </a:r>
            <a:endParaRPr lang="sr-Latn-RS" sz="3600" b="0" strike="noStrike" spc="-1">
              <a:latin typeface="Arial"/>
            </a:endParaRPr>
          </a:p>
        </p:txBody>
      </p:sp>
      <p:sp>
        <p:nvSpPr>
          <p:cNvPr id="540" name="CustomShape 2"/>
          <p:cNvSpPr/>
          <p:nvPr/>
        </p:nvSpPr>
        <p:spPr>
          <a:xfrm>
            <a:off x="457200" y="1676520"/>
            <a:ext cx="8228160" cy="4418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marL="336600" indent="-335160">
              <a:lnSpc>
                <a:spcPct val="100000"/>
              </a:lnSpc>
              <a:spcBef>
                <a:spcPts val="700"/>
              </a:spcBef>
              <a:buClr>
                <a:srgbClr val="FF0000"/>
              </a:buClr>
              <a:buFont typeface="Arial"/>
              <a:buChar char="•"/>
            </a:pPr>
            <a:r>
              <a:rPr lang="sr-Latn-RS" sz="2800" b="0" strike="noStrike" spc="-1" dirty="0">
                <a:solidFill>
                  <a:srgbClr val="FF0000"/>
                </a:solidFill>
                <a:latin typeface="Arial"/>
                <a:ea typeface="Microsoft YaHei"/>
              </a:rPr>
              <a:t>Vitamin D deficiency</a:t>
            </a:r>
            <a:endParaRPr lang="sr-Latn-RS" sz="2800" b="0" strike="noStrike" spc="-1" dirty="0">
              <a:latin typeface="Arial"/>
            </a:endParaRPr>
          </a:p>
          <a:p>
            <a:pPr marL="343080" indent="-335160">
              <a:lnSpc>
                <a:spcPct val="100000"/>
              </a:lnSpc>
              <a:spcBef>
                <a:spcPts val="700"/>
              </a:spcBef>
            </a:pPr>
            <a:r>
              <a:rPr lang="sr-Latn-RS" sz="2800" b="0" strike="noStrike" spc="-1" dirty="0" smtClean="0">
                <a:solidFill>
                  <a:srgbClr val="000000"/>
                </a:solidFill>
                <a:latin typeface="Arial"/>
                <a:ea typeface="Microsoft YaHei"/>
              </a:rPr>
              <a:t>nutritive </a:t>
            </a:r>
            <a:r>
              <a:rPr lang="sr-Latn-RS" sz="2800" b="0" strike="noStrike" spc="-1" dirty="0">
                <a:solidFill>
                  <a:srgbClr val="000000"/>
                </a:solidFill>
                <a:latin typeface="Arial"/>
                <a:ea typeface="Microsoft YaHei"/>
              </a:rPr>
              <a:t>deficit</a:t>
            </a:r>
            <a:endParaRPr lang="sr-Latn-RS" sz="2800" b="0" strike="noStrike" spc="-1" dirty="0">
              <a:latin typeface="Arial"/>
            </a:endParaRPr>
          </a:p>
          <a:p>
            <a:pPr marL="343080" indent="-335160">
              <a:lnSpc>
                <a:spcPct val="100000"/>
              </a:lnSpc>
              <a:spcBef>
                <a:spcPts val="700"/>
              </a:spcBef>
            </a:pPr>
            <a:r>
              <a:rPr lang="sr-Latn-RS" sz="2800" b="0" strike="noStrike" spc="-1" dirty="0">
                <a:solidFill>
                  <a:srgbClr val="000000"/>
                </a:solidFill>
                <a:latin typeface="Arial"/>
                <a:ea typeface="Microsoft YaHei"/>
              </a:rPr>
              <a:t>reduced exposure to UV rays</a:t>
            </a:r>
            <a:endParaRPr lang="sr-Latn-RS" sz="2800" b="0" strike="noStrike" spc="-1" dirty="0">
              <a:latin typeface="Arial"/>
            </a:endParaRPr>
          </a:p>
          <a:p>
            <a:pPr marL="343080" indent="-335160">
              <a:lnSpc>
                <a:spcPct val="100000"/>
              </a:lnSpc>
              <a:spcBef>
                <a:spcPts val="700"/>
              </a:spcBef>
            </a:pPr>
            <a:r>
              <a:rPr lang="sr-Latn-RS" sz="2800" b="0" strike="noStrike" spc="-1" dirty="0">
                <a:solidFill>
                  <a:srgbClr val="000000"/>
                </a:solidFill>
                <a:latin typeface="Arial"/>
                <a:ea typeface="Microsoft YaHei"/>
              </a:rPr>
              <a:t>malabsorption</a:t>
            </a:r>
            <a:endParaRPr lang="sr-Latn-RS" sz="2800" b="0" strike="noStrike" spc="-1" dirty="0">
              <a:latin typeface="Arial"/>
            </a:endParaRPr>
          </a:p>
          <a:p>
            <a:pPr marL="343080" indent="-335160">
              <a:lnSpc>
                <a:spcPct val="100000"/>
              </a:lnSpc>
              <a:spcBef>
                <a:spcPts val="700"/>
              </a:spcBef>
            </a:pPr>
            <a:r>
              <a:rPr lang="sr-Latn-RS" sz="2800" b="0" strike="noStrike" spc="-1" dirty="0">
                <a:solidFill>
                  <a:srgbClr val="000000"/>
                </a:solidFill>
                <a:latin typeface="Arial"/>
                <a:ea typeface="Microsoft YaHei"/>
              </a:rPr>
              <a:t>disorder of synthesis of active form </a:t>
            </a:r>
            <a:r>
              <a:rPr lang="sr-Latn-RS" sz="2800" b="0" strike="noStrike" spc="-1" dirty="0" smtClean="0">
                <a:solidFill>
                  <a:srgbClr val="000000"/>
                </a:solidFill>
                <a:latin typeface="Arial"/>
                <a:ea typeface="Microsoft YaHei"/>
              </a:rPr>
              <a:t>D vit</a:t>
            </a:r>
            <a:endParaRPr lang="sr-Latn-RS" sz="2800" b="0" strike="noStrike" spc="-1" dirty="0">
              <a:latin typeface="Arial"/>
            </a:endParaRPr>
          </a:p>
          <a:p>
            <a:pPr marL="343080" indent="-335160">
              <a:lnSpc>
                <a:spcPct val="100000"/>
              </a:lnSpc>
              <a:spcBef>
                <a:spcPts val="700"/>
              </a:spcBef>
            </a:pPr>
            <a:r>
              <a:rPr lang="sr-Latn-RS" sz="2800" b="0" strike="noStrike" spc="-1" dirty="0">
                <a:solidFill>
                  <a:srgbClr val="000000"/>
                </a:solidFill>
                <a:latin typeface="Arial"/>
                <a:ea typeface="Microsoft YaHei"/>
              </a:rPr>
              <a:t>increased needs for D vit.</a:t>
            </a:r>
            <a:endParaRPr lang="sr-Latn-RS" sz="2800" b="0" strike="noStrike" spc="-1" dirty="0">
              <a:latin typeface="Arial"/>
            </a:endParaRPr>
          </a:p>
          <a:p>
            <a:pPr marL="343080" indent="-335160">
              <a:lnSpc>
                <a:spcPct val="100000"/>
              </a:lnSpc>
              <a:spcBef>
                <a:spcPts val="700"/>
              </a:spcBef>
            </a:pPr>
            <a:r>
              <a:rPr lang="sr-Latn-RS" sz="2800" b="0" strike="noStrike" spc="-1" dirty="0">
                <a:solidFill>
                  <a:srgbClr val="000000"/>
                </a:solidFill>
                <a:latin typeface="Arial"/>
                <a:ea typeface="Microsoft YaHei"/>
              </a:rPr>
              <a:t>loss through the kidneys</a:t>
            </a:r>
            <a:endParaRPr lang="sr-Latn-RS" sz="2800" b="0" strike="noStrike" spc="-1" dirty="0">
              <a:latin typeface="Arial"/>
            </a:endParaRPr>
          </a:p>
          <a:p>
            <a:pPr marL="343080" indent="-335160">
              <a:lnSpc>
                <a:spcPct val="100000"/>
              </a:lnSpc>
              <a:spcBef>
                <a:spcPts val="700"/>
              </a:spcBef>
            </a:pPr>
            <a:r>
              <a:rPr lang="sr-Latn-RS" sz="2800" b="0" strike="noStrike" spc="-1" dirty="0">
                <a:solidFill>
                  <a:srgbClr val="FF0000"/>
                </a:solidFill>
                <a:latin typeface="Arial"/>
                <a:ea typeface="Microsoft YaHei"/>
              </a:rPr>
              <a:t>Alkaline phosphatase deficiency</a:t>
            </a:r>
            <a:endParaRPr lang="sr-Latn-RS" sz="2800" b="0" strike="noStrike" spc="-1" dirty="0">
              <a:latin typeface="Arial"/>
            </a:endParaRPr>
          </a:p>
          <a:p>
            <a:pPr marL="343080" indent="-335160">
              <a:lnSpc>
                <a:spcPct val="100000"/>
              </a:lnSpc>
              <a:spcBef>
                <a:spcPts val="700"/>
              </a:spcBef>
            </a:pPr>
            <a:r>
              <a:rPr lang="sr-Latn-RS" sz="2800" b="0" strike="noStrike" spc="-1" dirty="0">
                <a:solidFill>
                  <a:srgbClr val="000000"/>
                </a:solidFill>
                <a:latin typeface="Arial"/>
                <a:ea typeface="Microsoft YaHei"/>
              </a:rPr>
              <a:t>hereditary hypophosphatasia</a:t>
            </a:r>
            <a:endParaRPr lang="sr-Latn-RS" sz="2800" b="0" strike="noStrike" spc="-1" dirty="0">
              <a:latin typeface="Arial"/>
            </a:endParaRPr>
          </a:p>
          <a:p>
            <a:pPr marL="343080" indent="-335160">
              <a:lnSpc>
                <a:spcPct val="100000"/>
              </a:lnSpc>
              <a:spcBef>
                <a:spcPts val="700"/>
              </a:spcBef>
            </a:pPr>
            <a:r>
              <a:rPr lang="sr-Latn-RS" sz="2800" b="0" strike="noStrike" spc="-1" dirty="0">
                <a:solidFill>
                  <a:srgbClr val="000000"/>
                </a:solidFill>
                <a:latin typeface="Arial"/>
                <a:ea typeface="Microsoft YaHei"/>
              </a:rPr>
              <a:t>                 </a:t>
            </a:r>
            <a:endParaRPr lang="sr-Latn-RS" sz="2800" b="0" strike="noStrike" spc="-1" dirty="0">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3" name="CustomShape 1"/>
          <p:cNvSpPr/>
          <p:nvPr/>
        </p:nvSpPr>
        <p:spPr>
          <a:xfrm>
            <a:off x="457200" y="228600"/>
            <a:ext cx="8228160" cy="1141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sr-Latn-RS" sz="3600" b="0" strike="noStrike" spc="-1">
                <a:solidFill>
                  <a:srgbClr val="000000"/>
                </a:solidFill>
                <a:latin typeface="Arial"/>
                <a:ea typeface="Microsoft YaHei"/>
              </a:rPr>
              <a:t>Chronic gout</a:t>
            </a:r>
            <a:endParaRPr lang="sr-Latn-RS" sz="3600" b="0" strike="noStrike" spc="-1">
              <a:latin typeface="Arial"/>
            </a:endParaRPr>
          </a:p>
        </p:txBody>
      </p:sp>
      <p:pic>
        <p:nvPicPr>
          <p:cNvPr id="364" name="Picture 2"/>
          <p:cNvPicPr/>
          <p:nvPr/>
        </p:nvPicPr>
        <p:blipFill>
          <a:blip r:embed="rId3"/>
          <a:stretch/>
        </p:blipFill>
        <p:spPr>
          <a:xfrm>
            <a:off x="1076400" y="1600200"/>
            <a:ext cx="2795760" cy="2163960"/>
          </a:xfrm>
          <a:prstGeom prst="rect">
            <a:avLst/>
          </a:prstGeom>
          <a:ln>
            <a:noFill/>
          </a:ln>
        </p:spPr>
      </p:pic>
      <p:pic>
        <p:nvPicPr>
          <p:cNvPr id="365" name="Picture 3"/>
          <p:cNvPicPr/>
          <p:nvPr/>
        </p:nvPicPr>
        <p:blipFill>
          <a:blip r:embed="rId4"/>
          <a:stretch/>
        </p:blipFill>
        <p:spPr>
          <a:xfrm>
            <a:off x="5219640" y="1600200"/>
            <a:ext cx="2894040" cy="2170440"/>
          </a:xfrm>
          <a:prstGeom prst="rect">
            <a:avLst/>
          </a:prstGeom>
          <a:ln>
            <a:noFill/>
          </a:ln>
        </p:spPr>
      </p:pic>
      <p:pic>
        <p:nvPicPr>
          <p:cNvPr id="366" name="Picture 4"/>
          <p:cNvPicPr/>
          <p:nvPr/>
        </p:nvPicPr>
        <p:blipFill>
          <a:blip r:embed="rId5"/>
          <a:stretch/>
        </p:blipFill>
        <p:spPr>
          <a:xfrm>
            <a:off x="1076400" y="3930480"/>
            <a:ext cx="2795760" cy="2163960"/>
          </a:xfrm>
          <a:prstGeom prst="rect">
            <a:avLst/>
          </a:prstGeom>
          <a:ln>
            <a:noFill/>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41" name="CustomShape 1"/>
          <p:cNvSpPr/>
          <p:nvPr/>
        </p:nvSpPr>
        <p:spPr>
          <a:xfrm>
            <a:off x="457200" y="990720"/>
            <a:ext cx="8228160" cy="836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sr-Latn-RS" sz="3600" b="1" strike="noStrike" spc="-1">
                <a:solidFill>
                  <a:srgbClr val="002060"/>
                </a:solidFill>
                <a:latin typeface="Arial"/>
                <a:ea typeface="Microsoft YaHei"/>
              </a:rPr>
              <a:t>CAUSES OF OSTEOMALACIA</a:t>
            </a:r>
            <a:endParaRPr lang="sr-Latn-RS" sz="3600" b="0" strike="noStrike" spc="-1">
              <a:latin typeface="Arial"/>
            </a:endParaRPr>
          </a:p>
        </p:txBody>
      </p:sp>
      <p:sp>
        <p:nvSpPr>
          <p:cNvPr id="542" name="CustomShape 2"/>
          <p:cNvSpPr/>
          <p:nvPr/>
        </p:nvSpPr>
        <p:spPr>
          <a:xfrm>
            <a:off x="380880" y="1905120"/>
            <a:ext cx="8304480" cy="4951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marL="336600" indent="-335160">
              <a:lnSpc>
                <a:spcPct val="90000"/>
              </a:lnSpc>
              <a:spcBef>
                <a:spcPts val="799"/>
              </a:spcBef>
              <a:buClr>
                <a:srgbClr val="FF0000"/>
              </a:buClr>
              <a:buFont typeface="Arial"/>
              <a:buChar char="•"/>
            </a:pPr>
            <a:r>
              <a:rPr lang="sr-Latn-RS" sz="3200" b="0" strike="noStrike" spc="-1">
                <a:solidFill>
                  <a:srgbClr val="FF0000"/>
                </a:solidFill>
                <a:latin typeface="Arial"/>
                <a:ea typeface="Microsoft YaHei"/>
              </a:rPr>
              <a:t>Disturbed phosphate metabolism</a:t>
            </a:r>
            <a:endParaRPr lang="sr-Latn-RS" sz="3200" b="0" strike="noStrike" spc="-1">
              <a:latin typeface="Arial"/>
            </a:endParaRPr>
          </a:p>
          <a:p>
            <a:pPr marL="343080" indent="-335160">
              <a:lnSpc>
                <a:spcPct val="90000"/>
              </a:lnSpc>
              <a:spcBef>
                <a:spcPts val="799"/>
              </a:spcBef>
            </a:pPr>
            <a:r>
              <a:rPr lang="sr-Latn-RS" sz="3200" b="0" strike="noStrike" spc="-1">
                <a:solidFill>
                  <a:srgbClr val="000000"/>
                </a:solidFill>
                <a:latin typeface="Arial"/>
                <a:ea typeface="Microsoft YaHei"/>
              </a:rPr>
              <a:t>loss through the kidneys</a:t>
            </a:r>
            <a:endParaRPr lang="sr-Latn-RS" sz="3200" b="0" strike="noStrike" spc="-1">
              <a:latin typeface="Arial"/>
            </a:endParaRPr>
          </a:p>
          <a:p>
            <a:pPr marL="343080" indent="-335160">
              <a:lnSpc>
                <a:spcPct val="90000"/>
              </a:lnSpc>
              <a:spcBef>
                <a:spcPts val="799"/>
              </a:spcBef>
            </a:pPr>
            <a:r>
              <a:rPr lang="sr-Latn-RS" sz="3200" b="0" strike="noStrike" spc="-1">
                <a:solidFill>
                  <a:srgbClr val="000000"/>
                </a:solidFill>
                <a:latin typeface="Arial"/>
                <a:ea typeface="Microsoft YaHei"/>
              </a:rPr>
              <a:t>phosphate malabsorption</a:t>
            </a:r>
            <a:endParaRPr lang="sr-Latn-RS" sz="3200" b="0" strike="noStrike" spc="-1">
              <a:latin typeface="Arial"/>
            </a:endParaRPr>
          </a:p>
          <a:p>
            <a:pPr marL="343080" indent="-335160">
              <a:lnSpc>
                <a:spcPct val="90000"/>
              </a:lnSpc>
              <a:spcBef>
                <a:spcPts val="799"/>
              </a:spcBef>
            </a:pPr>
            <a:r>
              <a:rPr lang="sr-Latn-RS" sz="3200" b="0" strike="noStrike" spc="-1">
                <a:solidFill>
                  <a:srgbClr val="000000"/>
                </a:solidFill>
                <a:latin typeface="Arial"/>
                <a:ea typeface="Microsoft YaHei"/>
              </a:rPr>
              <a:t>  </a:t>
            </a:r>
            <a:r>
              <a:rPr lang="sr-Latn-RS" sz="3200" b="0" strike="noStrike" spc="-1">
                <a:solidFill>
                  <a:srgbClr val="FF0000"/>
                </a:solidFill>
                <a:latin typeface="Arial"/>
                <a:ea typeface="Microsoft YaHei"/>
              </a:rPr>
              <a:t>Iatrogenic</a:t>
            </a:r>
            <a:endParaRPr lang="sr-Latn-RS" sz="3200" b="0" strike="noStrike" spc="-1">
              <a:latin typeface="Arial"/>
            </a:endParaRPr>
          </a:p>
          <a:p>
            <a:pPr marL="343080" indent="-335160">
              <a:lnSpc>
                <a:spcPct val="90000"/>
              </a:lnSpc>
              <a:spcBef>
                <a:spcPts val="799"/>
              </a:spcBef>
            </a:pPr>
            <a:r>
              <a:rPr lang="sr-Latn-RS" sz="3200" b="0" strike="noStrike" spc="-1">
                <a:solidFill>
                  <a:srgbClr val="000000"/>
                </a:solidFill>
                <a:latin typeface="Arial"/>
                <a:ea typeface="Microsoft YaHei"/>
              </a:rPr>
              <a:t>Fluorides</a:t>
            </a:r>
            <a:endParaRPr lang="sr-Latn-RS" sz="3200" b="0" strike="noStrike" spc="-1">
              <a:latin typeface="Arial"/>
            </a:endParaRPr>
          </a:p>
          <a:p>
            <a:pPr marL="343080" indent="-335160">
              <a:lnSpc>
                <a:spcPct val="90000"/>
              </a:lnSpc>
              <a:spcBef>
                <a:spcPts val="799"/>
              </a:spcBef>
            </a:pPr>
            <a:r>
              <a:rPr lang="sr-Latn-RS" sz="3200" b="0" strike="noStrike" spc="-1">
                <a:solidFill>
                  <a:srgbClr val="000000"/>
                </a:solidFill>
                <a:latin typeface="Arial"/>
                <a:ea typeface="Microsoft YaHei"/>
              </a:rPr>
              <a:t>Aluminum</a:t>
            </a:r>
            <a:endParaRPr lang="sr-Latn-RS" sz="3200" b="0" strike="noStrike" spc="-1">
              <a:latin typeface="Arial"/>
            </a:endParaRPr>
          </a:p>
          <a:p>
            <a:pPr marL="343080" indent="-335160">
              <a:lnSpc>
                <a:spcPct val="90000"/>
              </a:lnSpc>
              <a:spcBef>
                <a:spcPts val="799"/>
              </a:spcBef>
            </a:pPr>
            <a:r>
              <a:rPr lang="sr-Latn-RS" sz="3200" b="0" strike="noStrike" spc="-1">
                <a:solidFill>
                  <a:srgbClr val="000000"/>
                </a:solidFill>
                <a:latin typeface="Arial"/>
                <a:ea typeface="Microsoft YaHei"/>
              </a:rPr>
              <a:t>Antacids</a:t>
            </a:r>
            <a:endParaRPr lang="sr-Latn-RS" sz="3200" b="0" strike="noStrike" spc="-1">
              <a:latin typeface="Arial"/>
            </a:endParaRPr>
          </a:p>
          <a:p>
            <a:pPr marL="343080" indent="-335160">
              <a:lnSpc>
                <a:spcPct val="90000"/>
              </a:lnSpc>
              <a:spcBef>
                <a:spcPts val="799"/>
              </a:spcBef>
            </a:pPr>
            <a:r>
              <a:rPr lang="sr-Latn-RS" sz="3200" b="0" strike="noStrike" spc="-1">
                <a:solidFill>
                  <a:srgbClr val="000000"/>
                </a:solidFill>
                <a:latin typeface="Arial"/>
                <a:ea typeface="Microsoft YaHei"/>
              </a:rPr>
              <a:t>Acetazolamide</a:t>
            </a:r>
            <a:endParaRPr lang="sr-Latn-RS" sz="3200" b="0" strike="noStrike" spc="-1">
              <a:latin typeface="Arial"/>
            </a:endParaRPr>
          </a:p>
          <a:p>
            <a:pPr marL="343080" indent="-335160">
              <a:lnSpc>
                <a:spcPct val="90000"/>
              </a:lnSpc>
              <a:spcBef>
                <a:spcPts val="799"/>
              </a:spcBef>
            </a:pPr>
            <a:r>
              <a:rPr lang="sr-Latn-RS" sz="3200" b="0" strike="noStrike" spc="-1">
                <a:solidFill>
                  <a:srgbClr val="000000"/>
                </a:solidFill>
                <a:latin typeface="Arial"/>
                <a:ea typeface="Microsoft YaHei"/>
              </a:rPr>
              <a:t>  </a:t>
            </a:r>
            <a:r>
              <a:rPr lang="sr-Latn-RS" sz="3200" b="0" strike="noStrike" spc="-1">
                <a:solidFill>
                  <a:srgbClr val="FF0000"/>
                </a:solidFill>
                <a:latin typeface="Arial"/>
                <a:ea typeface="Microsoft YaHei"/>
              </a:rPr>
              <a:t>Chronic renal failure</a:t>
            </a:r>
            <a:endParaRPr lang="sr-Latn-RS" sz="3200" b="0" strike="noStrike" spc="-1">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43" name="CustomShape 1"/>
          <p:cNvSpPr/>
          <p:nvPr/>
        </p:nvSpPr>
        <p:spPr>
          <a:xfrm>
            <a:off x="457200" y="1143000"/>
            <a:ext cx="8228160" cy="7606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sr-Latn-RS" sz="3600" b="1" strike="noStrike" spc="-1" dirty="0">
                <a:solidFill>
                  <a:srgbClr val="002060"/>
                </a:solidFill>
                <a:latin typeface="Arial"/>
                <a:ea typeface="Microsoft YaHei"/>
              </a:rPr>
              <a:t>CLINICAL PICTURE</a:t>
            </a:r>
            <a:endParaRPr lang="sr-Latn-RS" sz="3600" b="0" strike="noStrike" spc="-1" dirty="0">
              <a:latin typeface="Arial"/>
            </a:endParaRPr>
          </a:p>
        </p:txBody>
      </p:sp>
      <p:sp>
        <p:nvSpPr>
          <p:cNvPr id="544" name="CustomShape 2"/>
          <p:cNvSpPr/>
          <p:nvPr/>
        </p:nvSpPr>
        <p:spPr>
          <a:xfrm>
            <a:off x="457200" y="1828800"/>
            <a:ext cx="8228160" cy="48754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marL="336600" indent="-335160">
              <a:lnSpc>
                <a:spcPct val="100000"/>
              </a:lnSpc>
              <a:spcBef>
                <a:spcPts val="799"/>
              </a:spcBef>
              <a:buClr>
                <a:srgbClr val="000000"/>
              </a:buClr>
              <a:buFont typeface="Arial"/>
              <a:buChar char="•"/>
            </a:pPr>
            <a:r>
              <a:rPr lang="sr-Latn-RS" sz="2400" b="0" strike="noStrike" spc="-1" dirty="0">
                <a:solidFill>
                  <a:srgbClr val="000000"/>
                </a:solidFill>
                <a:latin typeface="Arial"/>
                <a:ea typeface="Microsoft YaHei"/>
              </a:rPr>
              <a:t>Rickets </a:t>
            </a:r>
            <a:r>
              <a:rPr lang="sr-Latn-RS" sz="2400" b="0" strike="noStrike" spc="-1" dirty="0" smtClean="0">
                <a:solidFill>
                  <a:srgbClr val="000000"/>
                </a:solidFill>
                <a:latin typeface="Arial"/>
                <a:ea typeface="Microsoft YaHei"/>
              </a:rPr>
              <a:t>in childreen</a:t>
            </a:r>
          </a:p>
          <a:p>
            <a:pPr marL="336600" indent="-335160">
              <a:lnSpc>
                <a:spcPct val="100000"/>
              </a:lnSpc>
              <a:spcBef>
                <a:spcPts val="799"/>
              </a:spcBef>
              <a:buClr>
                <a:srgbClr val="000000"/>
              </a:buClr>
              <a:buFont typeface="Arial"/>
              <a:buChar char="•"/>
            </a:pPr>
            <a:r>
              <a:rPr lang="sr-Latn-RS" sz="2400" b="0" strike="noStrike" spc="-1" dirty="0" smtClean="0">
                <a:solidFill>
                  <a:srgbClr val="000000"/>
                </a:solidFill>
                <a:latin typeface="Arial"/>
                <a:ea typeface="Microsoft YaHei"/>
              </a:rPr>
              <a:t>cranio </a:t>
            </a:r>
            <a:r>
              <a:rPr lang="sr-Latn-RS" sz="2400" b="0" strike="noStrike" spc="-1" dirty="0">
                <a:solidFill>
                  <a:srgbClr val="000000"/>
                </a:solidFill>
                <a:latin typeface="Arial"/>
                <a:ea typeface="Microsoft YaHei"/>
              </a:rPr>
              <a:t>tabes</a:t>
            </a:r>
            <a:endParaRPr lang="sr-Latn-RS" sz="2400" b="0" strike="noStrike" spc="-1" dirty="0">
              <a:latin typeface="Arial"/>
            </a:endParaRPr>
          </a:p>
          <a:p>
            <a:pPr marL="336600" indent="-335160">
              <a:lnSpc>
                <a:spcPct val="100000"/>
              </a:lnSpc>
              <a:spcBef>
                <a:spcPts val="799"/>
              </a:spcBef>
              <a:buClr>
                <a:srgbClr val="000000"/>
              </a:buClr>
              <a:buFont typeface="Arial"/>
              <a:buChar char="•"/>
            </a:pPr>
            <a:r>
              <a:rPr lang="sr-Latn-RS" sz="2400" b="0" strike="noStrike" spc="-1" dirty="0">
                <a:solidFill>
                  <a:srgbClr val="000000"/>
                </a:solidFill>
                <a:latin typeface="Arial"/>
                <a:ea typeface="Microsoft YaHei"/>
              </a:rPr>
              <a:t>caput quadratum</a:t>
            </a:r>
            <a:endParaRPr lang="sr-Latn-RS" sz="2400" b="0" strike="noStrike" spc="-1" dirty="0">
              <a:latin typeface="Arial"/>
            </a:endParaRPr>
          </a:p>
          <a:p>
            <a:pPr marL="336600" indent="-335160">
              <a:lnSpc>
                <a:spcPct val="100000"/>
              </a:lnSpc>
              <a:spcBef>
                <a:spcPts val="799"/>
              </a:spcBef>
              <a:buClr>
                <a:srgbClr val="000000"/>
              </a:buClr>
              <a:buFont typeface="Arial"/>
              <a:buChar char="•"/>
            </a:pPr>
            <a:r>
              <a:rPr lang="sr-Latn-RS" sz="2400" b="0" strike="noStrike" spc="-1" dirty="0">
                <a:solidFill>
                  <a:srgbClr val="000000"/>
                </a:solidFill>
                <a:latin typeface="Arial"/>
                <a:ea typeface="Microsoft YaHei"/>
              </a:rPr>
              <a:t>pectus carinatum</a:t>
            </a:r>
            <a:endParaRPr lang="sr-Latn-RS" sz="2400" b="0" strike="noStrike" spc="-1" dirty="0">
              <a:latin typeface="Arial"/>
            </a:endParaRPr>
          </a:p>
          <a:p>
            <a:pPr marL="336600" indent="-335160">
              <a:lnSpc>
                <a:spcPct val="100000"/>
              </a:lnSpc>
              <a:spcBef>
                <a:spcPts val="799"/>
              </a:spcBef>
              <a:buClr>
                <a:srgbClr val="000000"/>
              </a:buClr>
              <a:buFont typeface="Arial"/>
              <a:buChar char="•"/>
            </a:pPr>
            <a:r>
              <a:rPr lang="sr-Latn-RS" sz="2400" b="0" strike="noStrike" spc="-1" dirty="0">
                <a:solidFill>
                  <a:srgbClr val="000000"/>
                </a:solidFill>
                <a:latin typeface="Arial"/>
                <a:ea typeface="Microsoft YaHei"/>
              </a:rPr>
              <a:t>rachitic rosaries</a:t>
            </a:r>
            <a:endParaRPr lang="sr-Latn-RS" sz="2400" b="0" strike="noStrike" spc="-1" dirty="0">
              <a:latin typeface="Arial"/>
            </a:endParaRPr>
          </a:p>
          <a:p>
            <a:pPr marL="336600" indent="-335160">
              <a:lnSpc>
                <a:spcPct val="100000"/>
              </a:lnSpc>
              <a:spcBef>
                <a:spcPts val="799"/>
              </a:spcBef>
              <a:buClr>
                <a:srgbClr val="000000"/>
              </a:buClr>
              <a:buFont typeface="Arial"/>
              <a:buChar char="•"/>
            </a:pPr>
            <a:r>
              <a:rPr lang="sr-Latn-RS" sz="2400" b="0" strike="noStrike" spc="-1" dirty="0">
                <a:solidFill>
                  <a:srgbClr val="000000"/>
                </a:solidFill>
                <a:latin typeface="Arial"/>
                <a:ea typeface="Microsoft YaHei"/>
              </a:rPr>
              <a:t>pelvis plan</a:t>
            </a:r>
            <a:endParaRPr lang="sr-Latn-RS" sz="2400" b="0" strike="noStrike" spc="-1" dirty="0">
              <a:latin typeface="Arial"/>
            </a:endParaRPr>
          </a:p>
          <a:p>
            <a:pPr marL="336600" indent="-335160">
              <a:lnSpc>
                <a:spcPct val="100000"/>
              </a:lnSpc>
              <a:spcBef>
                <a:spcPts val="799"/>
              </a:spcBef>
              <a:buClr>
                <a:srgbClr val="000000"/>
              </a:buClr>
              <a:buFont typeface="Arial"/>
              <a:buChar char="•"/>
            </a:pPr>
            <a:r>
              <a:rPr lang="sr-Latn-RS" sz="2400" b="0" strike="noStrike" spc="-1" dirty="0">
                <a:solidFill>
                  <a:srgbClr val="000000"/>
                </a:solidFill>
                <a:latin typeface="Arial"/>
                <a:ea typeface="Microsoft YaHei"/>
              </a:rPr>
              <a:t>coxa and genua vara-O</a:t>
            </a:r>
            <a:endParaRPr lang="sr-Latn-RS" sz="2400" b="0" strike="noStrike" spc="-1" dirty="0">
              <a:latin typeface="Arial"/>
            </a:endParaRPr>
          </a:p>
          <a:p>
            <a:pPr marL="336600" indent="-335160">
              <a:lnSpc>
                <a:spcPct val="100000"/>
              </a:lnSpc>
              <a:spcBef>
                <a:spcPts val="799"/>
              </a:spcBef>
              <a:buClr>
                <a:srgbClr val="000000"/>
              </a:buClr>
              <a:buFont typeface="Arial"/>
              <a:buChar char="•"/>
            </a:pPr>
            <a:r>
              <a:rPr lang="sr-Latn-RS" sz="2400" b="0" strike="noStrike" spc="-1" dirty="0">
                <a:solidFill>
                  <a:srgbClr val="000000"/>
                </a:solidFill>
                <a:latin typeface="Arial"/>
                <a:ea typeface="Microsoft YaHei"/>
              </a:rPr>
              <a:t>coxa and genua valga-X</a:t>
            </a:r>
            <a:endParaRPr lang="sr-Latn-RS" sz="2400" b="0" strike="noStrike" spc="-1" dirty="0">
              <a:latin typeface="Arial"/>
            </a:endParaRPr>
          </a:p>
          <a:p>
            <a:pPr marL="336600" indent="-335160">
              <a:lnSpc>
                <a:spcPct val="100000"/>
              </a:lnSpc>
              <a:spcBef>
                <a:spcPts val="799"/>
              </a:spcBef>
              <a:buClr>
                <a:srgbClr val="000000"/>
              </a:buClr>
              <a:buFont typeface="Arial"/>
              <a:buChar char="•"/>
            </a:pPr>
            <a:r>
              <a:rPr lang="sr-Latn-RS" sz="2400" b="0" strike="noStrike" spc="-1" dirty="0">
                <a:solidFill>
                  <a:srgbClr val="000000"/>
                </a:solidFill>
                <a:latin typeface="Arial"/>
                <a:ea typeface="Microsoft YaHei"/>
              </a:rPr>
              <a:t>tetany, ↓ Ca</a:t>
            </a:r>
            <a:endParaRPr lang="sr-Latn-RS" sz="2400" b="0" strike="noStrike" spc="-1" dirty="0">
              <a:latin typeface="Arial"/>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82189" y="1903680"/>
            <a:ext cx="3475215" cy="405441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45" name="CustomShape 1"/>
          <p:cNvSpPr/>
          <p:nvPr/>
        </p:nvSpPr>
        <p:spPr>
          <a:xfrm>
            <a:off x="457200" y="1062000"/>
            <a:ext cx="8228160" cy="8416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sr-Latn-RS" sz="3600" b="1" strike="noStrike" spc="-1">
                <a:solidFill>
                  <a:srgbClr val="002060"/>
                </a:solidFill>
                <a:latin typeface="Arial"/>
                <a:ea typeface="Microsoft YaHei"/>
              </a:rPr>
              <a:t>CLINICAL PICTURE</a:t>
            </a:r>
            <a:endParaRPr lang="sr-Latn-RS" sz="3600" b="0" strike="noStrike" spc="-1">
              <a:latin typeface="Arial"/>
            </a:endParaRPr>
          </a:p>
        </p:txBody>
      </p:sp>
      <p:sp>
        <p:nvSpPr>
          <p:cNvPr id="546" name="CustomShape 2"/>
          <p:cNvSpPr/>
          <p:nvPr/>
        </p:nvSpPr>
        <p:spPr>
          <a:xfrm>
            <a:off x="457200" y="1752480"/>
            <a:ext cx="8228160" cy="5059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marL="336600" indent="-335160">
              <a:lnSpc>
                <a:spcPct val="100000"/>
              </a:lnSpc>
              <a:spcBef>
                <a:spcPts val="799"/>
              </a:spcBef>
              <a:buClr>
                <a:srgbClr val="000000"/>
              </a:buClr>
              <a:buFont typeface="Arial"/>
              <a:buChar char="•"/>
            </a:pPr>
            <a:r>
              <a:rPr lang="sr-Latn-RS" sz="2800" b="0" strike="noStrike" spc="-1" dirty="0" smtClean="0">
                <a:solidFill>
                  <a:srgbClr val="000000"/>
                </a:solidFill>
                <a:latin typeface="Arial"/>
                <a:ea typeface="Microsoft YaHei"/>
              </a:rPr>
              <a:t>Ostemalacia in adults </a:t>
            </a:r>
          </a:p>
          <a:p>
            <a:pPr marL="336600" indent="-335160">
              <a:lnSpc>
                <a:spcPct val="100000"/>
              </a:lnSpc>
              <a:spcBef>
                <a:spcPts val="799"/>
              </a:spcBef>
              <a:buClr>
                <a:srgbClr val="000000"/>
              </a:buClr>
              <a:buFont typeface="Arial"/>
              <a:buChar char="•"/>
            </a:pPr>
            <a:r>
              <a:rPr lang="sr-Latn-RS" sz="2800" b="0" strike="noStrike" spc="-1" dirty="0" smtClean="0">
                <a:solidFill>
                  <a:srgbClr val="000000"/>
                </a:solidFill>
                <a:latin typeface="Arial"/>
                <a:ea typeface="Microsoft YaHei"/>
              </a:rPr>
              <a:t> </a:t>
            </a:r>
            <a:r>
              <a:rPr lang="sr-Latn-RS" sz="2800" b="0" strike="noStrike" spc="-1" dirty="0">
                <a:solidFill>
                  <a:srgbClr val="000000"/>
                </a:solidFill>
                <a:latin typeface="Arial"/>
                <a:ea typeface="Microsoft YaHei"/>
              </a:rPr>
              <a:t>bone </a:t>
            </a:r>
            <a:r>
              <a:rPr lang="sr-Latn-RS" sz="2800" b="0" strike="noStrike" spc="-1" dirty="0" smtClean="0">
                <a:solidFill>
                  <a:srgbClr val="000000"/>
                </a:solidFill>
                <a:latin typeface="Arial"/>
                <a:ea typeface="Microsoft YaHei"/>
              </a:rPr>
              <a:t>pain</a:t>
            </a:r>
            <a:endParaRPr lang="sr-Latn-RS" sz="2800" spc="-1" dirty="0">
              <a:latin typeface="Arial"/>
            </a:endParaRPr>
          </a:p>
          <a:p>
            <a:pPr marL="336600" indent="-335160">
              <a:lnSpc>
                <a:spcPct val="100000"/>
              </a:lnSpc>
              <a:spcBef>
                <a:spcPts val="799"/>
              </a:spcBef>
              <a:buClr>
                <a:srgbClr val="000000"/>
              </a:buClr>
              <a:buFont typeface="Arial"/>
              <a:buChar char="•"/>
            </a:pPr>
            <a:r>
              <a:rPr lang="sr-Latn-RS" sz="2800" b="0" strike="noStrike" spc="-1" dirty="0" smtClean="0">
                <a:solidFill>
                  <a:srgbClr val="000000"/>
                </a:solidFill>
                <a:latin typeface="Arial"/>
                <a:ea typeface="Microsoft YaHei"/>
              </a:rPr>
              <a:t>sensitivity </a:t>
            </a:r>
            <a:r>
              <a:rPr lang="sr-Latn-RS" sz="2800" b="0" strike="noStrike" spc="-1" dirty="0">
                <a:solidFill>
                  <a:srgbClr val="000000"/>
                </a:solidFill>
                <a:latin typeface="Arial"/>
                <a:ea typeface="Microsoft YaHei"/>
              </a:rPr>
              <a:t>of bones to </a:t>
            </a:r>
            <a:r>
              <a:rPr lang="sr-Latn-RS" sz="2800" b="0" strike="noStrike" spc="-1" dirty="0" smtClean="0">
                <a:solidFill>
                  <a:srgbClr val="000000"/>
                </a:solidFill>
                <a:latin typeface="Arial"/>
                <a:ea typeface="Microsoft YaHei"/>
              </a:rPr>
              <a:t>pressure</a:t>
            </a:r>
            <a:endParaRPr lang="sr-Latn-RS" sz="2800" spc="-1" dirty="0">
              <a:latin typeface="Arial"/>
            </a:endParaRPr>
          </a:p>
          <a:p>
            <a:pPr marL="336600" indent="-335160">
              <a:lnSpc>
                <a:spcPct val="100000"/>
              </a:lnSpc>
              <a:spcBef>
                <a:spcPts val="799"/>
              </a:spcBef>
              <a:buClr>
                <a:srgbClr val="000000"/>
              </a:buClr>
              <a:buFont typeface="Arial"/>
              <a:buChar char="•"/>
            </a:pPr>
            <a:r>
              <a:rPr lang="sr-Latn-RS" sz="2800" b="0" strike="noStrike" spc="-1" dirty="0" smtClean="0">
                <a:solidFill>
                  <a:srgbClr val="000000"/>
                </a:solidFill>
                <a:latin typeface="Arial"/>
                <a:ea typeface="Microsoft YaHei"/>
              </a:rPr>
              <a:t>muscle </a:t>
            </a:r>
            <a:r>
              <a:rPr lang="sr-Latn-RS" sz="2800" b="0" strike="noStrike" spc="-1" dirty="0">
                <a:solidFill>
                  <a:srgbClr val="000000"/>
                </a:solidFill>
                <a:latin typeface="Arial"/>
                <a:ea typeface="Microsoft YaHei"/>
              </a:rPr>
              <a:t>weakness of the proximal </a:t>
            </a:r>
            <a:r>
              <a:rPr lang="sr-Latn-RS" sz="2800" b="0" strike="noStrike" spc="-1" dirty="0" smtClean="0">
                <a:solidFill>
                  <a:srgbClr val="000000"/>
                </a:solidFill>
                <a:latin typeface="Arial"/>
                <a:ea typeface="Microsoft YaHei"/>
              </a:rPr>
              <a:t>musculature</a:t>
            </a:r>
            <a:endParaRPr lang="sr-Latn-RS" sz="2800" spc="-1" dirty="0">
              <a:latin typeface="Arial"/>
            </a:endParaRPr>
          </a:p>
          <a:p>
            <a:pPr marL="336600" indent="-335160">
              <a:lnSpc>
                <a:spcPct val="100000"/>
              </a:lnSpc>
              <a:spcBef>
                <a:spcPts val="799"/>
              </a:spcBef>
              <a:buClr>
                <a:srgbClr val="000000"/>
              </a:buClr>
              <a:buFont typeface="Arial"/>
              <a:buChar char="•"/>
            </a:pPr>
            <a:r>
              <a:rPr lang="sr-Latn-RS" sz="2800" b="0" strike="noStrike" spc="-1" dirty="0" smtClean="0">
                <a:solidFill>
                  <a:srgbClr val="000000"/>
                </a:solidFill>
                <a:latin typeface="Arial"/>
                <a:ea typeface="Microsoft YaHei"/>
              </a:rPr>
              <a:t>a </a:t>
            </a:r>
            <a:r>
              <a:rPr lang="sr-Latn-RS" sz="2800" b="0" strike="noStrike" spc="-1" dirty="0">
                <a:solidFill>
                  <a:srgbClr val="000000"/>
                </a:solidFill>
                <a:latin typeface="Arial"/>
                <a:ea typeface="Microsoft YaHei"/>
              </a:rPr>
              <a:t>broad-based </a:t>
            </a:r>
            <a:r>
              <a:rPr lang="sr-Latn-RS" sz="2800" b="0" strike="noStrike" spc="-1" dirty="0" smtClean="0">
                <a:solidFill>
                  <a:srgbClr val="000000"/>
                </a:solidFill>
                <a:latin typeface="Arial"/>
                <a:ea typeface="Microsoft YaHei"/>
              </a:rPr>
              <a:t>gait</a:t>
            </a:r>
            <a:endParaRPr lang="sr-Latn-RS" sz="2800" spc="-1" dirty="0">
              <a:latin typeface="Arial"/>
            </a:endParaRPr>
          </a:p>
          <a:p>
            <a:pPr marL="336600" indent="-335160">
              <a:lnSpc>
                <a:spcPct val="100000"/>
              </a:lnSpc>
              <a:spcBef>
                <a:spcPts val="799"/>
              </a:spcBef>
              <a:buClr>
                <a:srgbClr val="000000"/>
              </a:buClr>
              <a:buFont typeface="Arial"/>
              <a:buChar char="•"/>
            </a:pPr>
            <a:r>
              <a:rPr lang="sr-Latn-RS" sz="2800" b="0" strike="noStrike" spc="-1" dirty="0" smtClean="0">
                <a:solidFill>
                  <a:srgbClr val="000000"/>
                </a:solidFill>
                <a:latin typeface="Arial"/>
                <a:ea typeface="Microsoft YaHei"/>
              </a:rPr>
              <a:t>X-ray </a:t>
            </a:r>
            <a:r>
              <a:rPr lang="sr-Latn-RS" sz="2800" b="0" strike="noStrike" spc="-1" dirty="0">
                <a:solidFill>
                  <a:srgbClr val="000000"/>
                </a:solidFill>
                <a:latin typeface="Arial"/>
                <a:ea typeface="Microsoft YaHei"/>
              </a:rPr>
              <a:t>- pseudofractures of the femur, clavicle, ribs, MTP.</a:t>
            </a:r>
            <a:endParaRPr lang="sr-Latn-RS" sz="2800" b="0" strike="noStrike" spc="-1" dirty="0">
              <a:latin typeface="Arial"/>
            </a:endParaRPr>
          </a:p>
          <a:p>
            <a:pPr marL="341280" indent="-335160">
              <a:lnSpc>
                <a:spcPct val="100000"/>
              </a:lnSpc>
              <a:spcBef>
                <a:spcPts val="799"/>
              </a:spcBef>
            </a:pPr>
            <a:endParaRPr lang="sr-Latn-RS" sz="3200" b="0" strike="noStrike" spc="-1" dirty="0">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47" name="CustomShape 1"/>
          <p:cNvSpPr/>
          <p:nvPr/>
        </p:nvSpPr>
        <p:spPr>
          <a:xfrm>
            <a:off x="457200" y="990720"/>
            <a:ext cx="8228160" cy="9129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sr-Latn-RS" sz="4000" b="1" strike="noStrike" spc="-1">
                <a:solidFill>
                  <a:srgbClr val="002060"/>
                </a:solidFill>
                <a:latin typeface="Arial"/>
                <a:ea typeface="Microsoft YaHei"/>
              </a:rPr>
              <a:t>LABORATORY</a:t>
            </a:r>
            <a:endParaRPr lang="sr-Latn-RS" sz="4000" b="0" strike="noStrike" spc="-1">
              <a:latin typeface="Arial"/>
            </a:endParaRPr>
          </a:p>
        </p:txBody>
      </p:sp>
      <p:sp>
        <p:nvSpPr>
          <p:cNvPr id="548" name="CustomShape 2"/>
          <p:cNvSpPr/>
          <p:nvPr/>
        </p:nvSpPr>
        <p:spPr>
          <a:xfrm>
            <a:off x="457200" y="1752480"/>
            <a:ext cx="8228160" cy="48754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marL="336600" indent="-335160">
              <a:lnSpc>
                <a:spcPct val="100000"/>
              </a:lnSpc>
              <a:spcBef>
                <a:spcPts val="700"/>
              </a:spcBef>
              <a:buClr>
                <a:srgbClr val="000000"/>
              </a:buClr>
              <a:buFont typeface="Arial"/>
              <a:buChar char="•"/>
            </a:pPr>
            <a:r>
              <a:rPr lang="sr-Latn-RS" sz="2800" b="0" strike="noStrike" spc="-1">
                <a:solidFill>
                  <a:srgbClr val="000000"/>
                </a:solidFill>
                <a:latin typeface="Arial"/>
                <a:ea typeface="Microsoft YaHei"/>
              </a:rPr>
              <a:t>ALP↑ (except in hypophosphatasia when ALP↓)</a:t>
            </a:r>
            <a:endParaRPr lang="sr-Latn-RS" sz="2800" b="0" strike="noStrike" spc="-1">
              <a:latin typeface="Arial"/>
            </a:endParaRPr>
          </a:p>
          <a:p>
            <a:pPr marL="336600" indent="-335160">
              <a:lnSpc>
                <a:spcPct val="100000"/>
              </a:lnSpc>
              <a:spcBef>
                <a:spcPts val="700"/>
              </a:spcBef>
              <a:buClr>
                <a:srgbClr val="000000"/>
              </a:buClr>
              <a:buFont typeface="Arial"/>
              <a:buChar char="•"/>
            </a:pPr>
            <a:r>
              <a:rPr lang="sr-Latn-RS" sz="2800" b="0" strike="noStrike" spc="-1">
                <a:solidFill>
                  <a:srgbClr val="000000"/>
                </a:solidFill>
                <a:latin typeface="Arial"/>
                <a:ea typeface="Microsoft YaHei"/>
              </a:rPr>
              <a:t>25(OH)D vit. ↓</a:t>
            </a:r>
            <a:endParaRPr lang="sr-Latn-RS" sz="2800" b="0" strike="noStrike" spc="-1">
              <a:latin typeface="Arial"/>
            </a:endParaRPr>
          </a:p>
          <a:p>
            <a:pPr marL="336600" indent="-335160">
              <a:lnSpc>
                <a:spcPct val="100000"/>
              </a:lnSpc>
              <a:spcBef>
                <a:spcPts val="700"/>
              </a:spcBef>
              <a:buClr>
                <a:srgbClr val="000000"/>
              </a:buClr>
              <a:buFont typeface="Arial"/>
              <a:buChar char="•"/>
            </a:pPr>
            <a:r>
              <a:rPr lang="sr-Latn-RS" sz="2800" b="0" strike="noStrike" spc="-1">
                <a:solidFill>
                  <a:srgbClr val="000000"/>
                </a:solidFill>
                <a:latin typeface="Arial"/>
                <a:ea typeface="Microsoft YaHei"/>
              </a:rPr>
              <a:t>PTH↑</a:t>
            </a:r>
            <a:endParaRPr lang="sr-Latn-RS" sz="2800" b="0" strike="noStrike" spc="-1">
              <a:latin typeface="Arial"/>
            </a:endParaRPr>
          </a:p>
          <a:p>
            <a:pPr marL="336600" indent="-335160">
              <a:lnSpc>
                <a:spcPct val="100000"/>
              </a:lnSpc>
              <a:spcBef>
                <a:spcPts val="700"/>
              </a:spcBef>
              <a:buClr>
                <a:srgbClr val="000000"/>
              </a:buClr>
              <a:buFont typeface="Arial"/>
              <a:buChar char="•"/>
            </a:pPr>
            <a:r>
              <a:rPr lang="sr-Latn-RS" sz="2800" b="0" strike="noStrike" spc="-1">
                <a:solidFill>
                  <a:srgbClr val="000000"/>
                </a:solidFill>
                <a:latin typeface="Arial"/>
                <a:ea typeface="Microsoft YaHei"/>
              </a:rPr>
              <a:t>Ca serum ↓ or normal</a:t>
            </a:r>
            <a:endParaRPr lang="sr-Latn-RS" sz="2800" b="0" strike="noStrike" spc="-1">
              <a:latin typeface="Arial"/>
            </a:endParaRPr>
          </a:p>
          <a:p>
            <a:pPr marL="336600" indent="-335160">
              <a:lnSpc>
                <a:spcPct val="100000"/>
              </a:lnSpc>
              <a:spcBef>
                <a:spcPts val="700"/>
              </a:spcBef>
              <a:buClr>
                <a:srgbClr val="000000"/>
              </a:buClr>
              <a:buFont typeface="Arial"/>
              <a:buChar char="•"/>
            </a:pPr>
            <a:r>
              <a:rPr lang="sr-Latn-RS" sz="2800" b="0" strike="noStrike" spc="-1">
                <a:solidFill>
                  <a:srgbClr val="000000"/>
                </a:solidFill>
                <a:latin typeface="Arial"/>
                <a:ea typeface="Microsoft YaHei"/>
              </a:rPr>
              <a:t>Ca urine ↓ ↓ ↓</a:t>
            </a:r>
            <a:endParaRPr lang="sr-Latn-RS" sz="2800" b="0" strike="noStrike" spc="-1">
              <a:latin typeface="Arial"/>
            </a:endParaRPr>
          </a:p>
          <a:p>
            <a:pPr marL="343080" indent="-335160">
              <a:lnSpc>
                <a:spcPct val="100000"/>
              </a:lnSpc>
              <a:spcBef>
                <a:spcPts val="700"/>
              </a:spcBef>
            </a:pPr>
            <a:endParaRPr lang="sr-Latn-RS" sz="2800" b="0" strike="noStrike" spc="-1">
              <a:latin typeface="Arial"/>
            </a:endParaRPr>
          </a:p>
          <a:p>
            <a:pPr marL="343080" indent="-335160">
              <a:lnSpc>
                <a:spcPct val="100000"/>
              </a:lnSpc>
              <a:spcBef>
                <a:spcPts val="700"/>
              </a:spcBef>
            </a:pPr>
            <a:r>
              <a:rPr lang="sr-Latn-RS" sz="2800" b="0" strike="noStrike" spc="-1">
                <a:solidFill>
                  <a:srgbClr val="000000"/>
                </a:solidFill>
                <a:latin typeface="Arial"/>
                <a:ea typeface="Microsoft YaHei"/>
              </a:rPr>
              <a:t>Hypophosphatemic form-</a:t>
            </a:r>
            <a:endParaRPr lang="sr-Latn-RS" sz="2800" b="0" strike="noStrike" spc="-1">
              <a:latin typeface="Arial"/>
            </a:endParaRPr>
          </a:p>
          <a:p>
            <a:pPr marL="343080" indent="-335160">
              <a:lnSpc>
                <a:spcPct val="100000"/>
              </a:lnSpc>
              <a:spcBef>
                <a:spcPts val="700"/>
              </a:spcBef>
            </a:pPr>
            <a:r>
              <a:rPr lang="sr-Latn-RS" sz="2800" b="0" strike="noStrike" spc="-1">
                <a:solidFill>
                  <a:srgbClr val="000000"/>
                </a:solidFill>
                <a:latin typeface="Arial"/>
                <a:ea typeface="Microsoft YaHei"/>
              </a:rPr>
              <a:t>P serum↓, ALP↓,</a:t>
            </a:r>
            <a:endParaRPr lang="sr-Latn-RS" sz="2800" b="0" strike="noStrike" spc="-1">
              <a:latin typeface="Arial"/>
            </a:endParaRPr>
          </a:p>
          <a:p>
            <a:pPr marL="343080" indent="-335160">
              <a:lnSpc>
                <a:spcPct val="100000"/>
              </a:lnSpc>
              <a:spcBef>
                <a:spcPts val="700"/>
              </a:spcBef>
            </a:pPr>
            <a:r>
              <a:rPr lang="sr-Latn-RS" sz="2800" b="0" strike="noStrike" spc="-1">
                <a:solidFill>
                  <a:srgbClr val="000000"/>
                </a:solidFill>
                <a:latin typeface="Arial"/>
                <a:ea typeface="Microsoft YaHei"/>
              </a:rPr>
              <a:t>Urinary P, serum Ca and PTH normal.</a:t>
            </a:r>
            <a:endParaRPr lang="sr-Latn-RS" sz="2800" b="0" strike="noStrike" spc="-1">
              <a:latin typeface="Arial"/>
            </a:endParaRPr>
          </a:p>
          <a:p>
            <a:pPr marL="343080" indent="-335160">
              <a:lnSpc>
                <a:spcPct val="100000"/>
              </a:lnSpc>
              <a:spcBef>
                <a:spcPts val="700"/>
              </a:spcBef>
            </a:pPr>
            <a:endParaRPr lang="sr-Latn-RS" sz="2800" b="0" strike="noStrike" spc="-1">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49" name="CustomShape 1"/>
          <p:cNvSpPr/>
          <p:nvPr/>
        </p:nvSpPr>
        <p:spPr>
          <a:xfrm>
            <a:off x="457200" y="1062000"/>
            <a:ext cx="8228160" cy="1141560"/>
          </a:xfrm>
          <a:prstGeom prst="rect">
            <a:avLst/>
          </a:prstGeom>
          <a:noFill/>
          <a:ln>
            <a:noFill/>
          </a:ln>
        </p:spPr>
        <p:style>
          <a:lnRef idx="0">
            <a:scrgbClr r="0" g="0" b="0"/>
          </a:lnRef>
          <a:fillRef idx="0">
            <a:scrgbClr r="0" g="0" b="0"/>
          </a:fillRef>
          <a:effectRef idx="0">
            <a:scrgbClr r="0" g="0" b="0"/>
          </a:effectRef>
          <a:fontRef idx="minor"/>
        </p:style>
      </p:sp>
      <p:sp>
        <p:nvSpPr>
          <p:cNvPr id="550" name="CustomShape 2"/>
          <p:cNvSpPr/>
          <p:nvPr/>
        </p:nvSpPr>
        <p:spPr>
          <a:xfrm>
            <a:off x="457200" y="2287440"/>
            <a:ext cx="8228160" cy="4524480"/>
          </a:xfrm>
          <a:prstGeom prst="rect">
            <a:avLst/>
          </a:prstGeom>
          <a:noFill/>
          <a:ln>
            <a:noFill/>
          </a:ln>
        </p:spPr>
        <p:style>
          <a:lnRef idx="0">
            <a:scrgbClr r="0" g="0" b="0"/>
          </a:lnRef>
          <a:fillRef idx="0">
            <a:scrgbClr r="0" g="0" b="0"/>
          </a:fillRef>
          <a:effectRef idx="0">
            <a:scrgbClr r="0" g="0" b="0"/>
          </a:effectRef>
          <a:fontRef idx="minor"/>
        </p:style>
      </p:sp>
      <p:pic>
        <p:nvPicPr>
          <p:cNvPr id="551" name="Picture 3"/>
          <p:cNvPicPr/>
          <p:nvPr/>
        </p:nvPicPr>
        <p:blipFill>
          <a:blip r:embed="rId3"/>
          <a:stretch/>
        </p:blipFill>
        <p:spPr>
          <a:xfrm>
            <a:off x="824760" y="915840"/>
            <a:ext cx="2936357" cy="5286552"/>
          </a:xfrm>
          <a:prstGeom prst="rect">
            <a:avLst/>
          </a:prstGeom>
          <a:ln>
            <a:noFill/>
          </a:ln>
        </p:spPr>
      </p:pic>
      <p:sp>
        <p:nvSpPr>
          <p:cNvPr id="2" name="Rectangle 1"/>
          <p:cNvSpPr/>
          <p:nvPr/>
        </p:nvSpPr>
        <p:spPr>
          <a:xfrm>
            <a:off x="4330460" y="1276709"/>
            <a:ext cx="5480360" cy="461665"/>
          </a:xfrm>
          <a:prstGeom prst="rect">
            <a:avLst/>
          </a:prstGeom>
        </p:spPr>
        <p:txBody>
          <a:bodyPr wrap="square">
            <a:spAutoFit/>
          </a:bodyPr>
          <a:lstStyle/>
          <a:p>
            <a:r>
              <a:rPr lang="sr-Latn-RS" sz="2400" spc="-1" dirty="0" smtClean="0">
                <a:solidFill>
                  <a:srgbClr val="000000"/>
                </a:solidFill>
                <a:ea typeface="Microsoft YaHei"/>
              </a:rPr>
              <a:t>Rickets- </a:t>
            </a:r>
            <a:r>
              <a:rPr lang="sr-Latn-RS" sz="2400" spc="-1" dirty="0">
                <a:solidFill>
                  <a:srgbClr val="000000"/>
                </a:solidFill>
                <a:ea typeface="Microsoft YaHei"/>
              </a:rPr>
              <a:t>genua vara-O</a:t>
            </a:r>
            <a:endParaRPr lang="sr-Cyrl-RS" sz="24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52" name="CustomShape 1"/>
          <p:cNvSpPr/>
          <p:nvPr/>
        </p:nvSpPr>
        <p:spPr>
          <a:xfrm>
            <a:off x="457200" y="1062000"/>
            <a:ext cx="8228160" cy="1141560"/>
          </a:xfrm>
          <a:prstGeom prst="rect">
            <a:avLst/>
          </a:prstGeom>
          <a:noFill/>
          <a:ln>
            <a:noFill/>
          </a:ln>
        </p:spPr>
        <p:style>
          <a:lnRef idx="0">
            <a:scrgbClr r="0" g="0" b="0"/>
          </a:lnRef>
          <a:fillRef idx="0">
            <a:scrgbClr r="0" g="0" b="0"/>
          </a:fillRef>
          <a:effectRef idx="0">
            <a:scrgbClr r="0" g="0" b="0"/>
          </a:effectRef>
          <a:fontRef idx="minor"/>
        </p:style>
      </p:sp>
      <p:sp>
        <p:nvSpPr>
          <p:cNvPr id="553" name="CustomShape 2"/>
          <p:cNvSpPr/>
          <p:nvPr/>
        </p:nvSpPr>
        <p:spPr>
          <a:xfrm>
            <a:off x="457200" y="152280"/>
            <a:ext cx="8456760" cy="5942160"/>
          </a:xfrm>
          <a:prstGeom prst="rect">
            <a:avLst/>
          </a:prstGeom>
          <a:noFill/>
          <a:ln>
            <a:noFill/>
          </a:ln>
        </p:spPr>
        <p:style>
          <a:lnRef idx="0">
            <a:scrgbClr r="0" g="0" b="0"/>
          </a:lnRef>
          <a:fillRef idx="0">
            <a:scrgbClr r="0" g="0" b="0"/>
          </a:fillRef>
          <a:effectRef idx="0">
            <a:scrgbClr r="0" g="0" b="0"/>
          </a:effectRef>
          <a:fontRef idx="minor"/>
        </p:style>
      </p:sp>
      <p:pic>
        <p:nvPicPr>
          <p:cNvPr id="554" name="Picture 3"/>
          <p:cNvPicPr/>
          <p:nvPr/>
        </p:nvPicPr>
        <p:blipFill>
          <a:blip r:embed="rId3"/>
          <a:stretch/>
        </p:blipFill>
        <p:spPr>
          <a:xfrm>
            <a:off x="4014599" y="1288381"/>
            <a:ext cx="3342441" cy="5134272"/>
          </a:xfrm>
          <a:prstGeom prst="rect">
            <a:avLst/>
          </a:prstGeom>
          <a:ln>
            <a:noFill/>
          </a:ln>
        </p:spPr>
      </p:pic>
      <p:sp>
        <p:nvSpPr>
          <p:cNvPr id="2" name="Rectangle 1"/>
          <p:cNvSpPr/>
          <p:nvPr/>
        </p:nvSpPr>
        <p:spPr>
          <a:xfrm>
            <a:off x="155275" y="733787"/>
            <a:ext cx="5900468" cy="584775"/>
          </a:xfrm>
          <a:prstGeom prst="rect">
            <a:avLst/>
          </a:prstGeom>
        </p:spPr>
        <p:txBody>
          <a:bodyPr wrap="square">
            <a:spAutoFit/>
          </a:bodyPr>
          <a:lstStyle/>
          <a:p>
            <a:r>
              <a:rPr lang="sr-Latn-RS" sz="3200" spc="-1" dirty="0" smtClean="0">
                <a:solidFill>
                  <a:srgbClr val="000000"/>
                </a:solidFill>
                <a:ea typeface="Microsoft YaHei"/>
              </a:rPr>
              <a:t>Pseudofracture </a:t>
            </a:r>
            <a:r>
              <a:rPr lang="sr-Latn-RS" sz="3200" spc="-1" dirty="0">
                <a:solidFill>
                  <a:srgbClr val="000000"/>
                </a:solidFill>
                <a:ea typeface="Microsoft YaHei"/>
              </a:rPr>
              <a:t>of the femur</a:t>
            </a:r>
            <a:endParaRPr lang="sr-Cyrl-R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55" name="CustomShape 1"/>
          <p:cNvSpPr/>
          <p:nvPr/>
        </p:nvSpPr>
        <p:spPr>
          <a:xfrm>
            <a:off x="457200" y="1143000"/>
            <a:ext cx="8228160" cy="608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sr-Latn-RS" sz="4000" b="1" strike="noStrike" spc="-1">
                <a:solidFill>
                  <a:srgbClr val="002060"/>
                </a:solidFill>
                <a:latin typeface="Arial"/>
                <a:ea typeface="Microsoft YaHei"/>
              </a:rPr>
              <a:t>THERAPY</a:t>
            </a:r>
            <a:endParaRPr lang="sr-Latn-RS" sz="4000" b="0" strike="noStrike" spc="-1">
              <a:latin typeface="Arial"/>
            </a:endParaRPr>
          </a:p>
        </p:txBody>
      </p:sp>
      <p:sp>
        <p:nvSpPr>
          <p:cNvPr id="556" name="CustomShape 2"/>
          <p:cNvSpPr/>
          <p:nvPr/>
        </p:nvSpPr>
        <p:spPr>
          <a:xfrm>
            <a:off x="457200" y="1752480"/>
            <a:ext cx="8228160" cy="48754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marL="336600" indent="-335160">
              <a:lnSpc>
                <a:spcPct val="100000"/>
              </a:lnSpc>
              <a:spcBef>
                <a:spcPts val="700"/>
              </a:spcBef>
              <a:buClr>
                <a:srgbClr val="000000"/>
              </a:buClr>
              <a:buFont typeface="Arial"/>
              <a:buChar char="•"/>
            </a:pPr>
            <a:r>
              <a:rPr lang="sr-Latn-RS" sz="3200" b="0" strike="noStrike" spc="-1">
                <a:solidFill>
                  <a:srgbClr val="000000"/>
                </a:solidFill>
                <a:latin typeface="Arial"/>
                <a:ea typeface="Microsoft YaHei"/>
              </a:rPr>
              <a:t> </a:t>
            </a:r>
            <a:r>
              <a:rPr lang="sr-Latn-RS" sz="2800" b="0" strike="noStrike" spc="-1">
                <a:solidFill>
                  <a:srgbClr val="FF0000"/>
                </a:solidFill>
                <a:latin typeface="Arial"/>
                <a:ea typeface="Microsoft YaHei"/>
              </a:rPr>
              <a:t>Vitamin D deficiency </a:t>
            </a:r>
            <a:r>
              <a:rPr lang="sr-Latn-RS" sz="2800" b="0" strike="noStrike" spc="-1">
                <a:solidFill>
                  <a:srgbClr val="000000"/>
                </a:solidFill>
                <a:latin typeface="Arial"/>
                <a:ea typeface="Microsoft YaHei"/>
              </a:rPr>
              <a:t>-</a:t>
            </a:r>
            <a:endParaRPr lang="sr-Latn-RS" sz="2800" b="0" strike="noStrike" spc="-1">
              <a:latin typeface="Arial"/>
            </a:endParaRPr>
          </a:p>
          <a:p>
            <a:pPr marL="336600" indent="-335160">
              <a:lnSpc>
                <a:spcPct val="100000"/>
              </a:lnSpc>
              <a:spcBef>
                <a:spcPts val="700"/>
              </a:spcBef>
              <a:buClr>
                <a:srgbClr val="000000"/>
              </a:buClr>
              <a:buFont typeface="Arial"/>
              <a:buChar char="•"/>
            </a:pPr>
            <a:r>
              <a:rPr lang="sr-Latn-RS" sz="2800" b="0" strike="noStrike" spc="-1">
                <a:solidFill>
                  <a:srgbClr val="000000"/>
                </a:solidFill>
                <a:latin typeface="Arial"/>
                <a:ea typeface="Microsoft YaHei"/>
              </a:rPr>
              <a:t>25 OH D vitamin 50 000-100 000 ij per day.</a:t>
            </a:r>
            <a:endParaRPr lang="sr-Latn-RS" sz="2800" b="0" strike="noStrike" spc="-1">
              <a:latin typeface="Arial"/>
            </a:endParaRPr>
          </a:p>
          <a:p>
            <a:pPr marL="336600" indent="-335160">
              <a:lnSpc>
                <a:spcPct val="100000"/>
              </a:lnSpc>
              <a:spcBef>
                <a:spcPts val="700"/>
              </a:spcBef>
              <a:buClr>
                <a:srgbClr val="000000"/>
              </a:buClr>
              <a:buFont typeface="Arial"/>
              <a:buChar char="•"/>
            </a:pPr>
            <a:r>
              <a:rPr lang="sr-Latn-RS" sz="2800" b="0" strike="noStrike" spc="-1">
                <a:solidFill>
                  <a:srgbClr val="000000"/>
                </a:solidFill>
                <a:latin typeface="Arial"/>
                <a:ea typeface="Microsoft YaHei"/>
              </a:rPr>
              <a:t>Intake of Ca and P</a:t>
            </a:r>
            <a:endParaRPr lang="sr-Latn-RS" sz="2800" b="0" strike="noStrike" spc="-1">
              <a:latin typeface="Arial"/>
            </a:endParaRPr>
          </a:p>
          <a:p>
            <a:pPr marL="336600" indent="-335160">
              <a:lnSpc>
                <a:spcPct val="100000"/>
              </a:lnSpc>
              <a:spcBef>
                <a:spcPts val="700"/>
              </a:spcBef>
              <a:buClr>
                <a:srgbClr val="FF0000"/>
              </a:buClr>
              <a:buFont typeface="Arial"/>
              <a:buChar char="•"/>
            </a:pPr>
            <a:r>
              <a:rPr lang="sr-Latn-RS" sz="2800" b="0" strike="noStrike" spc="-1">
                <a:solidFill>
                  <a:srgbClr val="FF0000"/>
                </a:solidFill>
                <a:latin typeface="Arial"/>
                <a:ea typeface="Microsoft YaHei"/>
              </a:rPr>
              <a:t>Hypophosphatemia </a:t>
            </a:r>
            <a:r>
              <a:rPr lang="sr-Latn-RS" sz="2800" b="0" strike="noStrike" spc="-1">
                <a:solidFill>
                  <a:srgbClr val="000000"/>
                </a:solidFill>
                <a:latin typeface="Arial"/>
                <a:ea typeface="Microsoft YaHei"/>
              </a:rPr>
              <a:t>-</a:t>
            </a:r>
            <a:endParaRPr lang="sr-Latn-RS" sz="2800" b="0" strike="noStrike" spc="-1">
              <a:latin typeface="Arial"/>
            </a:endParaRPr>
          </a:p>
          <a:p>
            <a:pPr marL="336600" indent="-335160">
              <a:lnSpc>
                <a:spcPct val="100000"/>
              </a:lnSpc>
              <a:spcBef>
                <a:spcPts val="700"/>
              </a:spcBef>
              <a:buClr>
                <a:srgbClr val="000000"/>
              </a:buClr>
              <a:buFont typeface="Arial"/>
              <a:buChar char="•"/>
            </a:pPr>
            <a:r>
              <a:rPr lang="sr-Latn-RS" sz="2800" b="0" strike="noStrike" spc="-1">
                <a:solidFill>
                  <a:srgbClr val="000000"/>
                </a:solidFill>
                <a:latin typeface="Arial"/>
                <a:ea typeface="Microsoft YaHei"/>
              </a:rPr>
              <a:t>Phosphates 3-5g per day</a:t>
            </a:r>
            <a:endParaRPr lang="sr-Latn-RS" sz="2800" b="0" strike="noStrike" spc="-1">
              <a:latin typeface="Arial"/>
            </a:endParaRPr>
          </a:p>
          <a:p>
            <a:pPr marL="336600" indent="-335160">
              <a:lnSpc>
                <a:spcPct val="100000"/>
              </a:lnSpc>
              <a:spcBef>
                <a:spcPts val="700"/>
              </a:spcBef>
              <a:buClr>
                <a:srgbClr val="000000"/>
              </a:buClr>
              <a:buFont typeface="Arial"/>
              <a:buChar char="•"/>
            </a:pPr>
            <a:r>
              <a:rPr lang="sr-Latn-RS" sz="2800" b="0" strike="noStrike" spc="-1">
                <a:solidFill>
                  <a:srgbClr val="000000"/>
                </a:solidFill>
                <a:latin typeface="Arial"/>
                <a:ea typeface="Microsoft YaHei"/>
              </a:rPr>
              <a:t>calcitriol- 1,25 (OH)2 D vit. (Alpha D3)</a:t>
            </a:r>
            <a:endParaRPr lang="sr-Latn-RS" sz="2800" b="0" strike="noStrike" spc="-1">
              <a:latin typeface="Arial"/>
            </a:endParaRPr>
          </a:p>
          <a:p>
            <a:pPr marL="336600" indent="-335160">
              <a:lnSpc>
                <a:spcPct val="100000"/>
              </a:lnSpc>
              <a:spcBef>
                <a:spcPts val="700"/>
              </a:spcBef>
              <a:buClr>
                <a:srgbClr val="000000"/>
              </a:buClr>
              <a:buFont typeface="Arial"/>
              <a:buChar char="•"/>
            </a:pPr>
            <a:r>
              <a:rPr lang="sr-Latn-RS" sz="2800" b="0" strike="noStrike" spc="-1">
                <a:solidFill>
                  <a:srgbClr val="000000"/>
                </a:solidFill>
                <a:latin typeface="Arial"/>
                <a:ea typeface="Microsoft YaHei"/>
              </a:rPr>
              <a:t>regular control of Ca s,u-nephrocalcinosis</a:t>
            </a:r>
            <a:endParaRPr lang="sr-Latn-RS" sz="2800" b="0" strike="noStrike" spc="-1">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57" name="CustomShape 1"/>
          <p:cNvSpPr/>
          <p:nvPr/>
        </p:nvSpPr>
        <p:spPr>
          <a:xfrm>
            <a:off x="457200" y="1062000"/>
            <a:ext cx="8228160" cy="8416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sr-Latn-RS" sz="4000" b="1" strike="noStrike" spc="-1">
                <a:solidFill>
                  <a:srgbClr val="002060"/>
                </a:solidFill>
                <a:latin typeface="Arial"/>
                <a:ea typeface="Microsoft YaHei"/>
              </a:rPr>
              <a:t>THERAPY</a:t>
            </a:r>
            <a:endParaRPr lang="sr-Latn-RS" sz="4000" b="0" strike="noStrike" spc="-1">
              <a:latin typeface="Arial"/>
            </a:endParaRPr>
          </a:p>
        </p:txBody>
      </p:sp>
      <p:sp>
        <p:nvSpPr>
          <p:cNvPr id="558" name="CustomShape 2"/>
          <p:cNvSpPr/>
          <p:nvPr/>
        </p:nvSpPr>
        <p:spPr>
          <a:xfrm>
            <a:off x="457200" y="1981080"/>
            <a:ext cx="8228160" cy="4830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marL="336600" indent="-335160">
              <a:lnSpc>
                <a:spcPct val="100000"/>
              </a:lnSpc>
              <a:spcBef>
                <a:spcPts val="700"/>
              </a:spcBef>
              <a:buClr>
                <a:srgbClr val="FF0000"/>
              </a:buClr>
              <a:buFont typeface="Arial"/>
              <a:buChar char="•"/>
            </a:pPr>
            <a:r>
              <a:rPr lang="sr-Latn-RS" sz="2800" spc="-1" dirty="0" smtClean="0">
                <a:solidFill>
                  <a:srgbClr val="FF0000"/>
                </a:solidFill>
                <a:latin typeface="Arial"/>
                <a:ea typeface="Microsoft YaHei"/>
              </a:rPr>
              <a:t>Chronic renal failure</a:t>
            </a:r>
            <a:r>
              <a:rPr lang="sr-Latn-RS" sz="2800" b="0" strike="noStrike" spc="-1" dirty="0" smtClean="0">
                <a:solidFill>
                  <a:srgbClr val="FF0000"/>
                </a:solidFill>
                <a:latin typeface="Arial"/>
                <a:ea typeface="Microsoft YaHei"/>
              </a:rPr>
              <a:t> </a:t>
            </a:r>
            <a:r>
              <a:rPr lang="sr-Latn-RS" sz="2800" b="0" strike="noStrike" spc="-1" dirty="0">
                <a:solidFill>
                  <a:srgbClr val="FF0000"/>
                </a:solidFill>
                <a:latin typeface="Arial"/>
                <a:ea typeface="Microsoft YaHei"/>
              </a:rPr>
              <a:t>with hyperphosphatemia </a:t>
            </a:r>
            <a:r>
              <a:rPr lang="sr-Latn-RS" sz="2800" b="0" strike="noStrike" spc="-1" dirty="0">
                <a:solidFill>
                  <a:srgbClr val="000000"/>
                </a:solidFill>
                <a:latin typeface="Arial"/>
                <a:ea typeface="Microsoft YaHei"/>
              </a:rPr>
              <a:t>-</a:t>
            </a:r>
            <a:endParaRPr lang="sr-Latn-RS" sz="2800" b="0" strike="noStrike" spc="-1" dirty="0">
              <a:latin typeface="Arial"/>
            </a:endParaRPr>
          </a:p>
          <a:p>
            <a:pPr marL="343080" indent="-335160">
              <a:lnSpc>
                <a:spcPct val="100000"/>
              </a:lnSpc>
              <a:spcBef>
                <a:spcPts val="700"/>
              </a:spcBef>
            </a:pPr>
            <a:r>
              <a:rPr lang="sr-Latn-RS" sz="2800" b="0" strike="noStrike" spc="-1" dirty="0">
                <a:solidFill>
                  <a:srgbClr val="000000"/>
                </a:solidFill>
                <a:latin typeface="Arial"/>
                <a:ea typeface="Microsoft YaHei"/>
              </a:rPr>
              <a:t>Ca CO3 or Ca acetate reduce the intestinal absorption of P.</a:t>
            </a:r>
            <a:endParaRPr lang="sr-Latn-RS" sz="2800" b="0" strike="noStrike" spc="-1" dirty="0">
              <a:latin typeface="Arial"/>
            </a:endParaRPr>
          </a:p>
          <a:p>
            <a:pPr marL="343080" indent="-335160">
              <a:lnSpc>
                <a:spcPct val="100000"/>
              </a:lnSpc>
              <a:spcBef>
                <a:spcPts val="700"/>
              </a:spcBef>
            </a:pPr>
            <a:r>
              <a:rPr lang="sr-Latn-RS" sz="2800" b="0" strike="noStrike" spc="-1" dirty="0">
                <a:solidFill>
                  <a:srgbClr val="000000"/>
                </a:solidFill>
                <a:latin typeface="Arial"/>
                <a:ea typeface="Microsoft YaHei"/>
              </a:rPr>
              <a:t>Calcitriol -1,25 (OH)2 D vit. (Alpha D3)</a:t>
            </a:r>
            <a:endParaRPr lang="sr-Latn-RS" sz="2800" b="0" strike="noStrike" spc="-1" dirty="0">
              <a:latin typeface="Arial"/>
            </a:endParaRPr>
          </a:p>
          <a:p>
            <a:pPr marL="343080" indent="-335160">
              <a:lnSpc>
                <a:spcPct val="100000"/>
              </a:lnSpc>
              <a:spcBef>
                <a:spcPts val="700"/>
              </a:spcBef>
            </a:pPr>
            <a:r>
              <a:rPr lang="sr-Latn-RS" sz="2800" b="0" strike="noStrike" spc="-1" dirty="0">
                <a:solidFill>
                  <a:srgbClr val="000000"/>
                </a:solidFill>
                <a:latin typeface="Arial"/>
                <a:ea typeface="Microsoft YaHei"/>
              </a:rPr>
              <a:t>(prevention of secondary hyper PTH)</a:t>
            </a:r>
            <a:endParaRPr lang="sr-Latn-RS" sz="2800" b="0" strike="noStrike" spc="-1" dirty="0">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1913"/>
            <a:ext cx="9144000" cy="681355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3187" name="Rectangle 2"/>
          <p:cNvSpPr>
            <a:spLocks noChangeArrowheads="1"/>
          </p:cNvSpPr>
          <p:nvPr/>
        </p:nvSpPr>
        <p:spPr bwMode="auto">
          <a:xfrm>
            <a:off x="1835150" y="2636838"/>
            <a:ext cx="6049963"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9pPr>
          </a:lstStyle>
          <a:p>
            <a:pPr defTabSz="449263" eaLnBrk="0" fontAlgn="base" hangingPunct="0">
              <a:spcBef>
                <a:spcPct val="0"/>
              </a:spcBef>
              <a:spcAft>
                <a:spcPct val="0"/>
              </a:spcAft>
              <a:buClrTx/>
              <a:buFontTx/>
              <a:buNone/>
            </a:pPr>
            <a:r>
              <a:rPr lang="en-US" sz="2400" b="1" smtClean="0">
                <a:solidFill>
                  <a:srgbClr val="FFFF00"/>
                </a:solidFill>
              </a:rPr>
              <a:t>THANK YOU FOR YOUR ATTENTION</a:t>
            </a:r>
          </a:p>
        </p:txBody>
      </p:sp>
    </p:spTree>
    <p:extLst>
      <p:ext uri="{BB962C8B-B14F-4D97-AF65-F5344CB8AC3E}">
        <p14:creationId xmlns:p14="http://schemas.microsoft.com/office/powerpoint/2010/main" val="730345995"/>
      </p:ext>
    </p:extLst>
  </p:cSld>
  <p:clrMapOvr>
    <a:masterClrMapping/>
  </p:clrMapOvr>
  <p:transition spd="slow"/>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7" name="CustomShape 1"/>
          <p:cNvSpPr/>
          <p:nvPr/>
        </p:nvSpPr>
        <p:spPr>
          <a:xfrm>
            <a:off x="457200" y="228600"/>
            <a:ext cx="8228160" cy="1979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sr-Latn-RS" sz="3600" b="0" strike="noStrike" spc="-1">
                <a:solidFill>
                  <a:srgbClr val="000000"/>
                </a:solidFill>
                <a:latin typeface="Arial"/>
                <a:ea typeface="Microsoft YaHei"/>
              </a:rPr>
              <a:t>LABORATORY</a:t>
            </a:r>
            <a:endParaRPr lang="sr-Latn-RS" sz="3600" b="0" strike="noStrike" spc="-1">
              <a:latin typeface="Arial"/>
            </a:endParaRPr>
          </a:p>
        </p:txBody>
      </p:sp>
      <p:sp>
        <p:nvSpPr>
          <p:cNvPr id="368" name="CustomShape 2"/>
          <p:cNvSpPr/>
          <p:nvPr/>
        </p:nvSpPr>
        <p:spPr>
          <a:xfrm>
            <a:off x="1066680" y="1905120"/>
            <a:ext cx="7313760" cy="43419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marL="341280" indent="-335160">
              <a:lnSpc>
                <a:spcPct val="100000"/>
              </a:lnSpc>
              <a:spcBef>
                <a:spcPts val="700"/>
              </a:spcBef>
            </a:pPr>
            <a:endParaRPr lang="sr-Latn-RS" sz="1800" b="0" strike="noStrike" spc="-1">
              <a:latin typeface="Arial"/>
            </a:endParaRPr>
          </a:p>
          <a:p>
            <a:pPr marL="336600" indent="-330480">
              <a:lnSpc>
                <a:spcPct val="100000"/>
              </a:lnSpc>
              <a:spcBef>
                <a:spcPts val="799"/>
              </a:spcBef>
              <a:buClr>
                <a:srgbClr val="000000"/>
              </a:buClr>
              <a:buFont typeface="Arial"/>
              <a:buChar char="•"/>
            </a:pPr>
            <a:r>
              <a:rPr lang="sr-Latn-RS" sz="3200" b="0" strike="noStrike" spc="-1">
                <a:solidFill>
                  <a:srgbClr val="000000"/>
                </a:solidFill>
                <a:latin typeface="Arial"/>
                <a:ea typeface="Microsoft YaHei"/>
              </a:rPr>
              <a:t>Non-specific Signs of inflammation</a:t>
            </a:r>
            <a:endParaRPr lang="sr-Latn-RS" sz="3200" b="0" strike="noStrike" spc="-1">
              <a:latin typeface="Arial"/>
            </a:endParaRPr>
          </a:p>
          <a:p>
            <a:pPr marL="341280" indent="-335160">
              <a:lnSpc>
                <a:spcPct val="100000"/>
              </a:lnSpc>
              <a:spcBef>
                <a:spcPts val="799"/>
              </a:spcBef>
            </a:pPr>
            <a:endParaRPr lang="sr-Latn-RS" sz="3200" b="0" strike="noStrike" spc="-1">
              <a:latin typeface="Arial"/>
            </a:endParaRPr>
          </a:p>
          <a:p>
            <a:pPr marL="336600" indent="-330480">
              <a:lnSpc>
                <a:spcPct val="100000"/>
              </a:lnSpc>
              <a:spcBef>
                <a:spcPts val="799"/>
              </a:spcBef>
              <a:buClr>
                <a:srgbClr val="000000"/>
              </a:buClr>
              <a:buFont typeface="Arial"/>
              <a:buChar char="•"/>
            </a:pPr>
            <a:r>
              <a:rPr lang="sr-Latn-RS" sz="3200" b="0" strike="noStrike" spc="-1">
                <a:solidFill>
                  <a:srgbClr val="000000"/>
                </a:solidFill>
                <a:latin typeface="Arial"/>
                <a:ea typeface="Microsoft YaHei"/>
              </a:rPr>
              <a:t>↑↑ MK in blood (↑↑ in urine -10-15%)</a:t>
            </a:r>
            <a:endParaRPr lang="sr-Latn-RS" sz="3200" b="0" strike="noStrike" spc="-1">
              <a:latin typeface="Arial"/>
            </a:endParaRPr>
          </a:p>
          <a:p>
            <a:pPr marL="341280" indent="-335160">
              <a:lnSpc>
                <a:spcPct val="100000"/>
              </a:lnSpc>
              <a:spcBef>
                <a:spcPts val="799"/>
              </a:spcBef>
            </a:pPr>
            <a:endParaRPr lang="sr-Latn-RS" sz="3200" b="0" strike="noStrike" spc="-1">
              <a:latin typeface="Arial"/>
            </a:endParaRPr>
          </a:p>
          <a:p>
            <a:pPr marL="336600" indent="-330480">
              <a:lnSpc>
                <a:spcPct val="100000"/>
              </a:lnSpc>
              <a:spcBef>
                <a:spcPts val="799"/>
              </a:spcBef>
              <a:buClr>
                <a:srgbClr val="000000"/>
              </a:buClr>
              <a:buFont typeface="Arial"/>
              <a:buChar char="•"/>
            </a:pPr>
            <a:r>
              <a:rPr lang="sr-Latn-RS" sz="3200" b="0" strike="noStrike" spc="-1">
                <a:solidFill>
                  <a:srgbClr val="000000"/>
                </a:solidFill>
                <a:latin typeface="Arial"/>
                <a:ea typeface="Microsoft YaHei"/>
              </a:rPr>
              <a:t>Synovial fluid: Le, crystals</a:t>
            </a:r>
            <a:endParaRPr lang="sr-Latn-RS" sz="3200" b="0" strike="noStrike" spc="-1">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1_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Microsoft YaHei"/>
        <a:cs typeface=""/>
      </a:majorFont>
      <a:minorFont>
        <a:latin typeface="Arial"/>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0" fontAlgn="base" latinLnBrk="0" hangingPunct="0">
          <a:lnSpc>
            <a:spcPct val="100000"/>
          </a:lnSpc>
          <a:spcBef>
            <a:spcPct val="0"/>
          </a:spcBef>
          <a:spcAft>
            <a:spcPct val="0"/>
          </a:spcAft>
          <a:buClr>
            <a:srgbClr val="000000"/>
          </a:buClr>
          <a:buSzPct val="100000"/>
          <a:buFont typeface="Times New Roman" panose="02020603050405020304" pitchFamily="18" charset="0"/>
          <a:buNone/>
          <a:tabLst/>
          <a:defRPr kumimoji="0" lang="en-GB" sz="1800" b="0" i="0" u="none" strike="noStrike" cap="none" normalizeH="0" baseline="0" smtClean="0">
            <a:ln>
              <a:noFill/>
            </a:ln>
            <a:solidFill>
              <a:schemeClr val="bg1"/>
            </a:solidFill>
            <a:effectLst/>
            <a:latin typeface="Arial" panose="020B0604020202020204" pitchFamily="34" charset="0"/>
            <a:ea typeface="Microsoft YaHei" panose="020B0503020204020204" pitchFamily="34" charset="-122"/>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0" fontAlgn="base" latinLnBrk="0" hangingPunct="0">
          <a:lnSpc>
            <a:spcPct val="100000"/>
          </a:lnSpc>
          <a:spcBef>
            <a:spcPct val="0"/>
          </a:spcBef>
          <a:spcAft>
            <a:spcPct val="0"/>
          </a:spcAft>
          <a:buClr>
            <a:srgbClr val="000000"/>
          </a:buClr>
          <a:buSzPct val="100000"/>
          <a:buFont typeface="Times New Roman" panose="02020603050405020304" pitchFamily="18" charset="0"/>
          <a:buNone/>
          <a:tabLst/>
          <a:defRPr kumimoji="0" lang="en-GB" sz="1800" b="0" i="0" u="none" strike="noStrike" cap="none" normalizeH="0" baseline="0" smtClean="0">
            <a:ln>
              <a:noFill/>
            </a:ln>
            <a:solidFill>
              <a:schemeClr val="bg1"/>
            </a:solidFill>
            <a:effectLst/>
            <a:latin typeface="Arial" panose="020B0604020202020204" pitchFamily="34" charset="0"/>
            <a:ea typeface="Microsoft YaHei" panose="020B0503020204020204" pitchFamily="34" charset="-122"/>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2145</TotalTime>
  <Words>4076</Words>
  <Application>Microsoft Office PowerPoint</Application>
  <PresentationFormat>On-screen Show (4:3)</PresentationFormat>
  <Paragraphs>602</Paragraphs>
  <Slides>88</Slides>
  <Notes>81</Notes>
  <HiddenSlides>0</HiddenSlides>
  <MMClips>0</MMClips>
  <ScaleCrop>false</ScaleCrop>
  <HeadingPairs>
    <vt:vector size="6" baseType="variant">
      <vt:variant>
        <vt:lpstr>Fonts Used</vt:lpstr>
      </vt:variant>
      <vt:variant>
        <vt:i4>10</vt:i4>
      </vt:variant>
      <vt:variant>
        <vt:lpstr>Theme</vt:lpstr>
      </vt:variant>
      <vt:variant>
        <vt:i4>9</vt:i4>
      </vt:variant>
      <vt:variant>
        <vt:lpstr>Slide Titles</vt:lpstr>
      </vt:variant>
      <vt:variant>
        <vt:i4>88</vt:i4>
      </vt:variant>
    </vt:vector>
  </HeadingPairs>
  <TitlesOfParts>
    <vt:vector size="107" baseType="lpstr">
      <vt:lpstr>Microsoft YaHei</vt:lpstr>
      <vt:lpstr>Arial</vt:lpstr>
      <vt:lpstr>Arial Rounded MT Bold</vt:lpstr>
      <vt:lpstr>Calibri</vt:lpstr>
      <vt:lpstr>DejaVu Sans</vt:lpstr>
      <vt:lpstr>Symbol</vt:lpstr>
      <vt:lpstr>Times New Roman</vt:lpstr>
      <vt:lpstr>Trebuchet MS</vt:lpstr>
      <vt:lpstr>Verdana</vt:lpstr>
      <vt:lpstr>Wingdings</vt:lpstr>
      <vt:lpstr>Office Theme</vt:lpstr>
      <vt:lpstr>Office Theme</vt:lpstr>
      <vt:lpstr>Office Theme</vt:lpstr>
      <vt:lpstr>Office Theme</vt:lpstr>
      <vt:lpstr>Office Theme</vt:lpstr>
      <vt:lpstr>Office Theme</vt:lpstr>
      <vt:lpstr>Office Theme</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Therapeutic recommendations of the American Association of Clinical Endocrinologists (AACE) - 2020</vt:lpstr>
      <vt:lpstr>PowerPoint Presentation</vt:lpstr>
      <vt:lpstr>PowerPoint Presentation</vt:lpstr>
      <vt:lpstr>PowerPoint Presentation</vt:lpstr>
      <vt:lpstr>PowerPoint Presentation</vt:lpstr>
      <vt:lpstr>Bisphosphonates</vt:lpstr>
      <vt:lpstr>Bisphosphonates</vt:lpstr>
      <vt:lpstr>Bisphosphonates</vt:lpstr>
      <vt:lpstr>PowerPoint Presentation</vt:lpstr>
      <vt:lpstr>PowerPoint Presentation</vt:lpstr>
      <vt:lpstr>PowerPoint Presentation</vt:lpstr>
      <vt:lpstr>PREVENTION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QUALITY OF LIFE</dc:title>
  <dc:subject/>
  <dc:creator>XP</dc:creator>
  <dc:description/>
  <cp:lastModifiedBy>Windows User</cp:lastModifiedBy>
  <cp:revision>172</cp:revision>
  <cp:lastPrinted>1601-01-01T00:00:00Z</cp:lastPrinted>
  <dcterms:created xsi:type="dcterms:W3CDTF">2004-06-03T09:34:45Z</dcterms:created>
  <dcterms:modified xsi:type="dcterms:W3CDTF">2024-02-07T12:39:07Z</dcterms:modified>
  <dc:language>sr-Latn-RS</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16.0000</vt:lpwstr>
  </property>
  <property fmtid="{D5CDD505-2E9C-101B-9397-08002B2CF9AE}" pid="3" name="HiddenSlides">
    <vt:i4>0</vt:i4>
  </property>
  <property fmtid="{D5CDD505-2E9C-101B-9397-08002B2CF9AE}" pid="4" name="HyperlinksChanged">
    <vt:bool>false</vt:bool>
  </property>
  <property fmtid="{D5CDD505-2E9C-101B-9397-08002B2CF9AE}" pid="5" name="LinksUpToDate">
    <vt:bool>false</vt:bool>
  </property>
  <property fmtid="{D5CDD505-2E9C-101B-9397-08002B2CF9AE}" pid="6" name="MMClips">
    <vt:i4>0</vt:i4>
  </property>
  <property fmtid="{D5CDD505-2E9C-101B-9397-08002B2CF9AE}" pid="7" name="Notes">
    <vt:i4>92</vt:i4>
  </property>
  <property fmtid="{D5CDD505-2E9C-101B-9397-08002B2CF9AE}" pid="8" name="PresentationFormat">
    <vt:lpwstr>On-screen Show (4:3)</vt:lpwstr>
  </property>
  <property fmtid="{D5CDD505-2E9C-101B-9397-08002B2CF9AE}" pid="9" name="ScaleCrop">
    <vt:bool>false</vt:bool>
  </property>
  <property fmtid="{D5CDD505-2E9C-101B-9397-08002B2CF9AE}" pid="10" name="ShareDoc">
    <vt:bool>false</vt:bool>
  </property>
  <property fmtid="{D5CDD505-2E9C-101B-9397-08002B2CF9AE}" pid="11" name="Slides">
    <vt:i4>92</vt:i4>
  </property>
</Properties>
</file>